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</p:sldMasterIdLst>
  <p:notesMasterIdLst>
    <p:notesMasterId r:id="rId54"/>
  </p:notesMasterIdLst>
  <p:sldIdLst>
    <p:sldId id="256" r:id="rId4"/>
    <p:sldId id="257" r:id="rId5"/>
    <p:sldId id="1088" r:id="rId6"/>
    <p:sldId id="1103" r:id="rId7"/>
    <p:sldId id="1104" r:id="rId8"/>
    <p:sldId id="1089" r:id="rId9"/>
    <p:sldId id="1105" r:id="rId10"/>
    <p:sldId id="523" r:id="rId11"/>
    <p:sldId id="1083" r:id="rId12"/>
    <p:sldId id="1075" r:id="rId13"/>
    <p:sldId id="900" r:id="rId14"/>
    <p:sldId id="1090" r:id="rId15"/>
    <p:sldId id="1092" r:id="rId16"/>
    <p:sldId id="1091" r:id="rId17"/>
    <p:sldId id="1093" r:id="rId18"/>
    <p:sldId id="1094" r:id="rId19"/>
    <p:sldId id="1096" r:id="rId20"/>
    <p:sldId id="542" r:id="rId21"/>
    <p:sldId id="530" r:id="rId22"/>
    <p:sldId id="417" r:id="rId23"/>
    <p:sldId id="398" r:id="rId24"/>
    <p:sldId id="1084" r:id="rId25"/>
    <p:sldId id="1076" r:id="rId26"/>
    <p:sldId id="1000" r:id="rId27"/>
    <p:sldId id="1079" r:id="rId28"/>
    <p:sldId id="1101" r:id="rId29"/>
    <p:sldId id="1100" r:id="rId30"/>
    <p:sldId id="1099" r:id="rId31"/>
    <p:sldId id="1098" r:id="rId32"/>
    <p:sldId id="1102" r:id="rId33"/>
    <p:sldId id="1097" r:id="rId34"/>
    <p:sldId id="1038" r:id="rId35"/>
    <p:sldId id="1056" r:id="rId36"/>
    <p:sldId id="1057" r:id="rId37"/>
    <p:sldId id="1059" r:id="rId38"/>
    <p:sldId id="1062" r:id="rId39"/>
    <p:sldId id="1063" r:id="rId40"/>
    <p:sldId id="1086" r:id="rId41"/>
    <p:sldId id="1065" r:id="rId42"/>
    <p:sldId id="1071" r:id="rId43"/>
    <p:sldId id="1070" r:id="rId44"/>
    <p:sldId id="522" r:id="rId45"/>
    <p:sldId id="1068" r:id="rId46"/>
    <p:sldId id="1030" r:id="rId47"/>
    <p:sldId id="1032" r:id="rId48"/>
    <p:sldId id="1033" r:id="rId49"/>
    <p:sldId id="1034" r:id="rId50"/>
    <p:sldId id="1015" r:id="rId51"/>
    <p:sldId id="545" r:id="rId52"/>
    <p:sldId id="1087" r:id="rId5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6FF66"/>
    <a:srgbClr val="FF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D11FBC-2FBE-467A-89C0-B5FDF78AD829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170E6D-5D7C-413E-A880-B261F9D786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1220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3B09E6A1-ACCC-4930-BAD1-40DCCAEE7A9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D36394-0FEB-4594-AFAE-2B23F92E5591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00999E21-C53A-4A06-946E-843B7BA778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29F509B1-88A9-4777-95BC-8BECAED3EB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8C3E8FAB-A3C2-4516-9B38-4DF2705B15E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FCC7F5-C098-426D-B5C4-2E4FF5869E52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60E9A8F1-870B-4E8D-B245-4B7C448E05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085C26F3-2B2E-42BD-89C5-1291DE7DC0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2419" y="596019"/>
            <a:ext cx="10014008" cy="3213982"/>
          </a:xfrm>
        </p:spPr>
        <p:txBody>
          <a:bodyPr anchor="b"/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2419" y="3886200"/>
            <a:ext cx="10014008" cy="2219108"/>
          </a:xfrm>
        </p:spPr>
        <p:txBody>
          <a:bodyPr anchor="t"/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CEA41-CA53-4919-B209-5C9B6AA89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139E1-B274-4111-810A-CB881C24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8465B-5EB4-48A0-BDC2-FB5D86095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B11C9-AE74-43FA-AD4B-E7086F265F4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5370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570" y="4377486"/>
            <a:ext cx="9884009" cy="907505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23571" y="996188"/>
            <a:ext cx="9735236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3570" y="5284990"/>
            <a:ext cx="9884009" cy="81707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15BEA-0B5D-4EA6-BB1E-9B81B9155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6078D7-4268-4B56-B30E-BC4309D8E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23434" y="6181726"/>
            <a:ext cx="711623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CD1D02-7C91-4272-9472-115916C80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C988A0-2470-4416-86EE-1F762F8A90F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227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129" y="596018"/>
            <a:ext cx="10015299" cy="3137782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129" y="4343400"/>
            <a:ext cx="10015299" cy="1758660"/>
          </a:xfrm>
        </p:spPr>
        <p:txBody>
          <a:bodyPr/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AC16-4B98-4608-96E9-A59D8556E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B728B-4725-40DD-A398-DB12398D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5192B-C464-4D79-88F0-6CB236C07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23ABB-0095-4F03-9E64-8D5B65C4F68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7247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38DF9339-0DD7-412B-AB33-3F2CBF59CDB0}"/>
              </a:ext>
            </a:extLst>
          </p:cNvPr>
          <p:cNvSpPr txBox="1"/>
          <p:nvPr/>
        </p:nvSpPr>
        <p:spPr>
          <a:xfrm>
            <a:off x="778933" y="8604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3A7A32CE-FF39-441B-A9B4-ED2252ECEADD}"/>
              </a:ext>
            </a:extLst>
          </p:cNvPr>
          <p:cNvSpPr txBox="1"/>
          <p:nvPr/>
        </p:nvSpPr>
        <p:spPr>
          <a:xfrm>
            <a:off x="10517717" y="298608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590" y="596019"/>
            <a:ext cx="9298820" cy="3044079"/>
          </a:xfrm>
        </p:spPr>
        <p:txBody>
          <a:bodyPr/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5248" y="3650606"/>
            <a:ext cx="8841504" cy="381000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130" y="4641206"/>
            <a:ext cx="10015297" cy="1447800"/>
          </a:xfrm>
        </p:spPr>
        <p:txBody>
          <a:bodyPr/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D83F7B4-F4B4-4A5C-8A74-483BBC48357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1AAF3A3-4720-4A3B-982F-E8F0605BD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820B19B-B2CD-4063-B66B-E22F73D4BC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44172E4-70F5-48E6-BB7B-D03DF0BF994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278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129" y="3603566"/>
            <a:ext cx="10016451" cy="1468800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687" y="5072366"/>
            <a:ext cx="10016452" cy="1029694"/>
          </a:xfrm>
        </p:spPr>
        <p:txBody>
          <a:bodyPr anchor="t"/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4E0FE-648B-4BF8-976C-F404989F3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4E58A-F4D7-42E5-BC28-91569806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A9F17-42D2-4ED8-A567-A6A26337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048A4D-03BB-41B9-B814-E36B148B41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1763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>
            <a:extLst>
              <a:ext uri="{FF2B5EF4-FFF2-40B4-BE49-F238E27FC236}">
                <a16:creationId xmlns:a16="http://schemas.microsoft.com/office/drawing/2014/main" id="{701B79FE-2C2E-4FF4-8197-43E884ECE7E3}"/>
              </a:ext>
            </a:extLst>
          </p:cNvPr>
          <p:cNvSpPr txBox="1"/>
          <p:nvPr/>
        </p:nvSpPr>
        <p:spPr>
          <a:xfrm>
            <a:off x="778933" y="75406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2B969733-F2DC-47B4-BFA6-3A54DF0450DA}"/>
              </a:ext>
            </a:extLst>
          </p:cNvPr>
          <p:cNvSpPr txBox="1"/>
          <p:nvPr/>
        </p:nvSpPr>
        <p:spPr>
          <a:xfrm>
            <a:off x="10517717" y="28797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590" y="596019"/>
            <a:ext cx="9298820" cy="2844369"/>
          </a:xfrm>
        </p:spPr>
        <p:txBody>
          <a:bodyPr/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1129" y="3886200"/>
            <a:ext cx="10016451" cy="1053662"/>
          </a:xfrm>
        </p:spPr>
        <p:txBody>
          <a:bodyPr anchor="b"/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129" y="4939862"/>
            <a:ext cx="10016451" cy="1162198"/>
          </a:xfrm>
        </p:spPr>
        <p:txBody>
          <a:bodyPr anchor="t"/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9396D77-9B43-45E1-B504-46FBE0A8450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D876A90-D0A1-46F0-92EB-9D049CF8EFD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FE6B26-ACC1-4FAF-9C32-A6176DB454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F148A9B-3933-420E-9E36-48F908D87E9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91764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129" y="596018"/>
            <a:ext cx="10015297" cy="2756783"/>
          </a:xfrm>
        </p:spPr>
        <p:txBody>
          <a:bodyPr/>
          <a:lstStyle>
            <a:lvl1pPr>
              <a:defRPr lang="en-US" sz="2800" b="0" dirty="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1129" y="3682942"/>
            <a:ext cx="10015297" cy="1049283"/>
          </a:xfrm>
        </p:spPr>
        <p:txBody>
          <a:bodyPr anchor="b"/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129" y="4732224"/>
            <a:ext cx="10015296" cy="1369836"/>
          </a:xfrm>
        </p:spPr>
        <p:txBody>
          <a:bodyPr anchor="t"/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2DC7B0-F79A-4CD2-B10E-BC09B5A9504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CA4CA83-EE00-494E-AE1D-210D0446C7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EAB63A-3BA6-424B-B4D7-AE9364480BF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1DEDC0E-9B54-4C6C-A60A-77B5D9FB1CB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41200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91130" y="596018"/>
            <a:ext cx="10015297" cy="131248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1CA90-015D-4A39-ADB4-1F44FCA95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57A66-B6DB-4205-91ED-4C8641087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FAD00-FC2A-44B4-9E32-CC7F358BC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78C793-0C46-4977-B3E7-C31C0AEFDE3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5857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5611" y="596018"/>
            <a:ext cx="2370816" cy="5506042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1130" y="596018"/>
            <a:ext cx="7498849" cy="5506042"/>
          </a:xfrm>
        </p:spPr>
        <p:txBody>
          <a:bodyPr vert="eaVert" anchor="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09201-E182-4E34-937A-8F61543DA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DB851-B706-41BE-8854-CA7865AFF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73079-0CDC-4F34-A5A0-8CEEE889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7F196C-8861-4B85-AF36-F044F2E15EC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70849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331496-9CA9-4C07-89CD-4788BDAD73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87B371-03B7-45C1-87E9-725549C5CF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7C276E-E101-47F4-B8D5-ABBA981B3E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85C5B-929A-4ACF-BDD1-FDB54707F2D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5694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93A43E-DB14-44D6-A8C2-B06993CFDB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9FFB2C-0FF4-4EEA-ACB5-554CE943BE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9B5172-6549-4ADB-9F80-5CE0BF2C71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3662E-37C0-464D-937E-4D2835BE95B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281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8F8FB-5BBD-47FE-85DA-461DF03A6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F90A3-CF92-45D4-8FAD-44FFD62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BB5A6-8ADB-4D1D-9A65-7126FE2A1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C36444-0EA0-4BD8-BE48-380CC76EAAD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5298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56B6DB-88CB-4C17-93DF-7C82EEAF7C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CC9C87-8FEC-4AD6-A989-3B4E88CC8A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683DF3-39D3-4D44-BD23-F78C6DF444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54DF8-ACCA-4466-9E14-41139E15C64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11946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6E46E3-16CE-4A80-AF9A-C350FDFDB1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63794D-E334-49F5-AD33-03F5BA299E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2E6559-5927-46F4-91A9-9E626ACFDA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EAB61-B0E4-4B47-82D5-79681B6E1FD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4313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00D2C4A-887B-4276-9F36-EDD3879AE4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731F06A-7F7D-496E-A2B5-00C962579B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2086C46-5C51-4CA1-B542-826666F0E8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218E6-A07D-4F11-8683-AE146A65EC4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82203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A93CBA3-CF8C-4F9D-8215-B69C9559C9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0ACDDCE-B6EF-4D85-8C02-BAF1231327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888AAB6-BEDD-4264-9B6E-952BC03816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53BA0-441E-41CC-827E-A87B659ECD7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700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7CCB5E7-2C79-4205-9566-F7D217D3DC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62077EF-64C3-4D5D-8191-5C8B7CE825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A6E3B96-3626-4B69-A7AF-6E9FBFBDEE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90BF7-A856-4A75-87F0-9F40F8B7F05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141797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4F85F6-1E24-4558-A974-AE21F9B757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EDFF08-247B-45D4-B729-0086211E56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727EA4-8259-4B79-865C-317A5857D0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885DC-1A11-4FBB-A842-8DFE0B243B4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77683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FADDA9-3C25-4C9A-862F-C52459C540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391210-BEE4-4B18-BDD9-43C9B50935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FBC823-2E76-4335-8F79-74858D5EA0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BD323-B365-4091-B003-FDA0BA97444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56199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16655D-3C37-4945-89E2-C5081E2DA5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A958EA-3A05-4CF8-98F4-F9F9B1BE20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A2CDFE-2BD3-4F74-8FE8-7D4B9D4F04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8A748-C0F8-4DE9-919D-0698292C4F5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30721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5F6489-16C8-45B4-8E55-29C9950F71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FB72FA-CE36-4729-9177-F0A733B7E0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7F7100-F07C-46A5-B347-4A72374E75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E95A8-8B93-4478-8E4A-CC37DAA6119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63029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2B21-B7C0-400C-B575-EEF5A847657C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1D3D-9E1C-463D-ADB3-6A723E5475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4938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419" y="3270699"/>
            <a:ext cx="10014008" cy="1823305"/>
          </a:xfrm>
        </p:spPr>
        <p:txBody>
          <a:bodyPr anchor="b"/>
          <a:lstStyle>
            <a:lvl1pPr algn="r">
              <a:defRPr sz="28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2419" y="5103810"/>
            <a:ext cx="10014008" cy="998250"/>
          </a:xfrm>
        </p:spPr>
        <p:txBody>
          <a:bodyPr anchor="t"/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543D4-0125-4095-9AAE-5286645F0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1D1BD-4658-46AE-A272-C072351FB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EBA69-47F0-4E1B-B2F2-CD22F52D6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F78B1-99D4-4837-9572-4ACD6E7B833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23775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2B21-B7C0-400C-B575-EEF5A847657C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1D3D-9E1C-463D-ADB3-6A723E5475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62065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2B21-B7C0-400C-B575-EEF5A847657C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1D3D-9E1C-463D-ADB3-6A723E5475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7499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2B21-B7C0-400C-B575-EEF5A847657C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1D3D-9E1C-463D-ADB3-6A723E5475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29639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2B21-B7C0-400C-B575-EEF5A847657C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1D3D-9E1C-463D-ADB3-6A723E5475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03303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2B21-B7C0-400C-B575-EEF5A847657C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1D3D-9E1C-463D-ADB3-6A723E5475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64692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2B21-B7C0-400C-B575-EEF5A847657C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1D3D-9E1C-463D-ADB3-6A723E5475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87563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2B21-B7C0-400C-B575-EEF5A847657C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1D3D-9E1C-463D-ADB3-6A723E5475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92838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2B21-B7C0-400C-B575-EEF5A847657C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1D3D-9E1C-463D-ADB3-6A723E5475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0354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2B21-B7C0-400C-B575-EEF5A847657C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1D3D-9E1C-463D-ADB3-6A723E5475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21964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2B21-B7C0-400C-B575-EEF5A847657C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1D3D-9E1C-463D-ADB3-6A723E5475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1379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1130" y="2060899"/>
            <a:ext cx="4913431" cy="4031331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41" y="2060898"/>
            <a:ext cx="4918985" cy="403133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35A3B2-566B-440C-874A-4BED19EA6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4BADD4-B1F6-461A-AE0D-9D88EECA4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EBDAE2-1849-4998-BE5D-0193BFCF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00075-896D-4903-911A-1C3BB3EE93B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639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5075" y="2060898"/>
            <a:ext cx="4529484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1130" y="2786028"/>
            <a:ext cx="4913431" cy="3316033"/>
          </a:xfrm>
        </p:spPr>
        <p:txBody>
          <a:bodyPr anchor="t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6867" y="2060899"/>
            <a:ext cx="455956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20" y="2786028"/>
            <a:ext cx="4935360" cy="3316033"/>
          </a:xfrm>
        </p:spPr>
        <p:txBody>
          <a:bodyPr anchor="t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3A2DF1C-F29B-4E15-B517-B18AB7843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F26AF8E-2C05-4C5C-A0CA-E94FED92C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488EC8F-E00E-4B84-B34A-C8D86B6E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306A8-6321-44A6-B883-45A50CF5EFB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03163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F00151B-0B1A-4CD6-9696-82F6706CA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A6B68E2-29C3-4072-9996-07652B2B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F85E288-8B6F-4468-A823-AFFB00503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3E763D-EF20-41AD-B40F-B912F90AEF3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4768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43FA65F-520B-4FA1-B4BC-84BFEDD13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33459EA-F90A-43C2-B815-12864A50C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71DA40D-CE2E-4B2B-8DCA-AFEFB69F3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4C0DC3-7D1D-4C10-AC21-F013586AAF6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1425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130" y="1754928"/>
            <a:ext cx="3639364" cy="1371600"/>
          </a:xfrm>
        </p:spPr>
        <p:txBody>
          <a:bodyPr anchor="b"/>
          <a:lstStyle>
            <a:lvl1pPr algn="l">
              <a:defRPr sz="22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142" y="596019"/>
            <a:ext cx="6001285" cy="550604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1130" y="3126528"/>
            <a:ext cx="3639364" cy="1828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F5934A-B29E-4B26-AC17-C90356C39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D8D4DDB-9350-4756-80C4-5BE074823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9EE644-B1D2-4A80-8F9F-B301D4CB7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5446D-A67C-442E-AFFE-F4345E0FB4A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01460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130" y="1898269"/>
            <a:ext cx="5898404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53923" y="-18288"/>
            <a:ext cx="3333416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9758" y="3269869"/>
            <a:ext cx="5898404" cy="1828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9E8E4-C13A-4330-8EDB-F34890B3F9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32500" y="6181726"/>
            <a:ext cx="95673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A69564-A758-42E2-967D-5930015B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0084" y="6181726"/>
            <a:ext cx="4942416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E577FA-C142-4BEA-80FC-87CD92017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9751" y="6181726"/>
            <a:ext cx="406400" cy="328613"/>
          </a:xfrm>
        </p:spPr>
        <p:txBody>
          <a:bodyPr/>
          <a:lstStyle>
            <a:lvl1pPr>
              <a:defRPr/>
            </a:lvl1pPr>
          </a:lstStyle>
          <a:p>
            <a:fld id="{409F72E8-7CB8-409F-AF62-4FECCF3BFB3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0778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3C7E69-8965-4066-89DC-32AEE0943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084" y="595313"/>
            <a:ext cx="10016067" cy="1312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796BB-59E3-41B7-BFFF-FDA3B3E05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0084" y="2060576"/>
            <a:ext cx="10016067" cy="4041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B9E91-7988-4D53-B398-09819E579C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35484" y="6178551"/>
            <a:ext cx="1716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3D76A-F1F7-4756-BF7B-C903807C3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084" y="6178551"/>
            <a:ext cx="74993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4D45F-93AC-4772-84F5-A71412582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5818" y="6178551"/>
            <a:ext cx="55244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b="1">
                <a:solidFill>
                  <a:srgbClr val="BFBFB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fld id="{C4F9B1F1-DCCF-433E-B81D-0DDD0FEED68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987975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 panose="020B0604020202020204" pitchFamily="34" charset="0"/>
        <a:buChar char="•"/>
        <a:defRPr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 panose="020B0604020202020204" pitchFamily="34" charset="0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 panose="020B0604020202020204" pitchFamily="34" charset="0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 panose="020B0604020202020204" pitchFamily="34" charset="0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 panose="020B0604020202020204" pitchFamily="34" charset="0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146D763-AF1B-4CC8-BE36-374990FC29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D275F77-1EA6-4237-9072-DA6A841770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D7D2BA0-CFAE-4FDE-8209-D648D97C8E1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649BC17-FF8B-42A0-8859-3ECE22ADA6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DD3636C-6761-4F74-8636-A2521FCA069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C0B4E15-43AA-4D88-B305-05709ED6BD8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731770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52B21-B7C0-400C-B575-EEF5A847657C}" type="datetimeFigureOut">
              <a:rPr lang="it-IT" smtClean="0"/>
              <a:t>21/03/2021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51D3D-9E1C-463D-ADB3-6A723E5475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53631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jpe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jpe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0.jpeg"/><Relationship Id="rId7" Type="http://schemas.openxmlformats.org/officeDocument/2006/relationships/image" Target="../media/image2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jpeg"/><Relationship Id="rId11" Type="http://schemas.openxmlformats.org/officeDocument/2006/relationships/image" Target="../media/image4.jpeg"/><Relationship Id="rId5" Type="http://schemas.openxmlformats.org/officeDocument/2006/relationships/image" Target="../media/image45.jpeg"/><Relationship Id="rId10" Type="http://schemas.openxmlformats.org/officeDocument/2006/relationships/image" Target="../media/image12.pn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BB6E7B-5A91-4963-877E-5482F560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911" y="3696512"/>
            <a:ext cx="11352178" cy="1293778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DRIVERS BRIEFING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PicPr/>
          <p:nvPr/>
        </p:nvPicPr>
        <p:blipFill rotWithShape="1">
          <a:blip r:embed="rId2"/>
          <a:srcRect l="17399" t="27844" r="19068" b="22324"/>
          <a:stretch/>
        </p:blipFill>
        <p:spPr bwMode="auto">
          <a:xfrm>
            <a:off x="2500455" y="294059"/>
            <a:ext cx="7538490" cy="3402452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16D371D-0029-4C8F-B469-A474A02A3C3B}"/>
              </a:ext>
            </a:extLst>
          </p:cNvPr>
          <p:cNvSpPr txBox="1"/>
          <p:nvPr/>
        </p:nvSpPr>
        <p:spPr>
          <a:xfrm>
            <a:off x="3419495" y="5155660"/>
            <a:ext cx="5700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PARTENZE DA FERMO – STANDING START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PARTENZE LANCIATE – ROLLING START</a:t>
            </a:r>
          </a:p>
        </p:txBody>
      </p:sp>
      <p:pic>
        <p:nvPicPr>
          <p:cNvPr id="6" name="Picture 2" descr="ACI Sport - Direzione per lo Sport Automobilistico's collections on Flickr">
            <a:extLst>
              <a:ext uri="{FF2B5EF4-FFF2-40B4-BE49-F238E27FC236}">
                <a16:creationId xmlns:a16="http://schemas.microsoft.com/office/drawing/2014/main" id="{DD4D9630-8A78-4F3C-9336-87FE73096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6" b="30898"/>
          <a:stretch/>
        </p:blipFill>
        <p:spPr bwMode="auto">
          <a:xfrm>
            <a:off x="10768023" y="225513"/>
            <a:ext cx="1123598" cy="65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762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magine 3">
            <a:extLst>
              <a:ext uri="{FF2B5EF4-FFF2-40B4-BE49-F238E27FC236}">
                <a16:creationId xmlns:a16="http://schemas.microsoft.com/office/drawing/2014/main" id="{E82871DA-DBBC-4A5B-BCB7-C53BE6710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8" y="45734"/>
            <a:ext cx="12101804" cy="673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719A980C-CDA8-46E4-986A-4E191A37489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12191999" cy="1772816"/>
          </a:xfrm>
          <a:prstGeom prst="rect">
            <a:avLst/>
          </a:prstGeom>
          <a:solidFill>
            <a:srgbClr val="0033CC"/>
          </a:solidFill>
          <a:ln>
            <a:solidFill>
              <a:srgbClr val="3366FF"/>
            </a:solidFill>
            <a:miter lim="800000"/>
            <a:headEnd/>
            <a:tailEnd/>
          </a:ln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b="1" dirty="0"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75000"/>
                      </a:prstClr>
                    </a:gs>
                  </a:gsLst>
                  <a:lin ang="540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entury Gothic" panose="020B0502020202020204"/>
              </a:rPr>
              <a:t>                     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DE" b="1" dirty="0"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75000"/>
                      </a:prstClr>
                    </a:gs>
                  </a:gsLst>
                  <a:lin ang="540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entury Gothic" panose="020B0502020202020204"/>
              </a:rPr>
              <a:t>                       			Procedura di Partenza</a:t>
            </a:r>
            <a:br>
              <a:rPr lang="de-DE" b="1" dirty="0"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75000"/>
                      </a:prstClr>
                    </a:gs>
                  </a:gsLst>
                  <a:lin ang="540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entury Gothic" panose="020B0502020202020204"/>
              </a:rPr>
            </a:br>
            <a:r>
              <a:rPr lang="de-DE" b="1" dirty="0"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75000"/>
                      </a:prstClr>
                    </a:gs>
                  </a:gsLst>
                  <a:lin ang="540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Century Gothic" panose="020B0502020202020204"/>
              </a:rPr>
              <a:t>                       		  	 GIRO DI FORMAZIONE </a:t>
            </a:r>
            <a:endParaRPr lang="it-IT" b="1" dirty="0"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75000"/>
                    </a:prstClr>
                  </a:gs>
                </a:gsLst>
                <a:lin ang="5400000" scaled="0"/>
                <a:tileRect/>
              </a:gra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Century Gothic" panose="020B0502020202020204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A729BCD-0921-4478-92B7-5DBF63A4CE5A}"/>
              </a:ext>
            </a:extLst>
          </p:cNvPr>
          <p:cNvSpPr/>
          <p:nvPr/>
        </p:nvSpPr>
        <p:spPr>
          <a:xfrm>
            <a:off x="0" y="5300663"/>
            <a:ext cx="12192000" cy="1557337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32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45C7722A-6DB9-4213-8298-F7F91FFB6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4659313"/>
            <a:ext cx="66976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it-IT" sz="4800" b="1" dirty="0">
                <a:solidFill>
                  <a:srgbClr val="FFFF00"/>
                </a:solidFill>
                <a:latin typeface="Arial Black" panose="020B0A04020102020204" pitchFamily="34" charset="0"/>
              </a:rPr>
              <a:t> Velocità Bassa!!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D8F0F8D-6579-4506-A2FE-832C26DB6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944" y="5430763"/>
            <a:ext cx="3104308" cy="140032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A3520E3-6CCC-4018-BF96-26B486724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509" y="221973"/>
            <a:ext cx="1144784" cy="664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20" name="Text Box 4">
            <a:extLst>
              <a:ext uri="{FF2B5EF4-FFF2-40B4-BE49-F238E27FC236}">
                <a16:creationId xmlns:a16="http://schemas.microsoft.com/office/drawing/2014/main" id="{1501A4AC-2373-4BE4-9E58-F1947829C4E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0" y="1547813"/>
            <a:ext cx="9144000" cy="3681412"/>
          </a:xfrm>
          <a:solidFill>
            <a:schemeClr val="bg1"/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de-DE" altLang="it-IT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                                   </a:t>
            </a:r>
            <a:r>
              <a:rPr lang="de-DE" altLang="it-IT" sz="3200" b="1" u="sng" cap="none" dirty="0">
                <a:solidFill>
                  <a:srgbClr val="FFFF00"/>
                </a:solidFill>
                <a:effectLst/>
                <a:sym typeface="Wingdings" panose="05000000000000000000" pitchFamily="2" charset="2"/>
              </a:rPr>
              <a:t>GIRO DI FORMAZIONE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de-DE" altLang="it-IT" sz="3200" b="1" u="sng" cap="none" dirty="0">
              <a:solidFill>
                <a:srgbClr val="FFFF00"/>
              </a:solidFill>
              <a:effectLst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de-DE" altLang="it-IT" sz="3200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 </a:t>
            </a:r>
            <a:r>
              <a:rPr lang="de-DE" altLang="it-IT" sz="2800" b="1" cap="none" dirty="0">
                <a:solidFill>
                  <a:srgbClr val="FFFF00"/>
                </a:solidFill>
                <a:effectLst/>
              </a:rPr>
              <a:t>NON FERMARSI </a:t>
            </a:r>
          </a:p>
          <a:p>
            <a:pPr marL="0" indent="0" eaLnBrk="1" hangingPunct="1">
              <a:lnSpc>
                <a:spcPct val="90000"/>
              </a:lnSpc>
              <a:defRPr/>
            </a:pPr>
            <a:endParaRPr lang="de-DE" altLang="it-IT" sz="2800" b="1" cap="none" dirty="0">
              <a:solidFill>
                <a:srgbClr val="FFFF00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de-DE" altLang="it-IT" sz="2800" b="1" cap="none" dirty="0">
                <a:solidFill>
                  <a:srgbClr val="FFFF00"/>
                </a:solidFill>
                <a:effectLst/>
                <a:sym typeface="Wingdings" panose="05000000000000000000" pitchFamily="2" charset="2"/>
              </a:rPr>
              <a:t> </a:t>
            </a:r>
            <a:r>
              <a:rPr lang="de-DE" altLang="it-IT" sz="2800" b="1" cap="none" dirty="0">
                <a:solidFill>
                  <a:srgbClr val="FFFF00"/>
                </a:solidFill>
                <a:effectLst/>
              </a:rPr>
              <a:t>NON ECCEDERE TROPPO NELLO SCALDARE GLI      	  PNEUMATICI </a:t>
            </a:r>
            <a:endParaRPr lang="de-DE" altLang="it-IT" sz="2800" cap="none" dirty="0">
              <a:solidFill>
                <a:srgbClr val="FFFF00"/>
              </a:solidFill>
              <a:effectLst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5B4B4E0-331A-4080-9BA6-83A31F489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569" y="121448"/>
            <a:ext cx="3350233" cy="1511261"/>
          </a:xfrm>
          <a:prstGeom prst="rect">
            <a:avLst/>
          </a:prstGeom>
        </p:spPr>
      </p:pic>
      <p:pic>
        <p:nvPicPr>
          <p:cNvPr id="20482" name="Picture 2" descr="ACI Sport - Direzione per lo Sport Automobilistico's collections on Flickr">
            <a:extLst>
              <a:ext uri="{FF2B5EF4-FFF2-40B4-BE49-F238E27FC236}">
                <a16:creationId xmlns:a16="http://schemas.microsoft.com/office/drawing/2014/main" id="{85D4FFF4-A863-448A-9F36-2498966C5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6" b="30898"/>
          <a:stretch/>
        </p:blipFill>
        <p:spPr bwMode="auto">
          <a:xfrm>
            <a:off x="10768023" y="225513"/>
            <a:ext cx="1123598" cy="65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20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9413A3-25F8-45A0-95B3-B2988303E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012" y="365125"/>
            <a:ext cx="9899780" cy="1325563"/>
          </a:xfrm>
          <a:solidFill>
            <a:srgbClr val="000000"/>
          </a:solidFill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			</a:t>
            </a:r>
            <a:r>
              <a:rPr lang="it-IT" sz="6000" b="1" dirty="0">
                <a:solidFill>
                  <a:srgbClr val="FF0000"/>
                </a:solidFill>
              </a:rPr>
              <a:t>LINEA ROSSA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B82139D-87F7-479D-8FD2-754703A7B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1" y="1816292"/>
            <a:ext cx="11557518" cy="4351338"/>
          </a:xfrm>
        </p:spPr>
      </p:pic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AFA3D4D3-B896-4434-B813-B807463E040C}"/>
              </a:ext>
            </a:extLst>
          </p:cNvPr>
          <p:cNvSpPr/>
          <p:nvPr/>
        </p:nvSpPr>
        <p:spPr>
          <a:xfrm rot="5400000">
            <a:off x="1754159" y="2761629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C0A0A3A1-55BD-43F0-9D8A-88D5C143CA95}"/>
              </a:ext>
            </a:extLst>
          </p:cNvPr>
          <p:cNvSpPr/>
          <p:nvPr/>
        </p:nvSpPr>
        <p:spPr>
          <a:xfrm>
            <a:off x="9948637" y="2674527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586866F-B619-4D21-B4A4-DCB4440CF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41" y="239521"/>
            <a:ext cx="2938568" cy="132556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E8A7AF7-2B72-4803-A8B2-D50F972EC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1" y="223940"/>
            <a:ext cx="1323478" cy="76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43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49A3ED-58D9-43EC-8CF2-46A1487EF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682" y="365125"/>
            <a:ext cx="10262118" cy="829193"/>
          </a:xfrm>
        </p:spPr>
        <p:txBody>
          <a:bodyPr>
            <a:normAutofit fontScale="90000"/>
          </a:bodyPr>
          <a:lstStyle/>
          <a:p>
            <a:r>
              <a:rPr lang="it-IT" sz="6000" b="1" dirty="0">
                <a:solidFill>
                  <a:srgbClr val="FF0000"/>
                </a:solidFill>
              </a:rPr>
              <a:t>              CORSIE DI PARTENZA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95817B5-6BF8-4EE8-87F6-992C73122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48" y="1007707"/>
            <a:ext cx="9523445" cy="5850293"/>
          </a:xfrm>
        </p:spPr>
      </p:pic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5117A6A0-2D90-498D-98BC-989C7509C7EF}"/>
              </a:ext>
            </a:extLst>
          </p:cNvPr>
          <p:cNvSpPr/>
          <p:nvPr/>
        </p:nvSpPr>
        <p:spPr>
          <a:xfrm rot="19911982">
            <a:off x="2762171" y="4454418"/>
            <a:ext cx="1707995" cy="484632"/>
          </a:xfrm>
          <a:prstGeom prst="rightArrow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670A63AA-1896-4363-B9A4-34450358B1C9}"/>
              </a:ext>
            </a:extLst>
          </p:cNvPr>
          <p:cNvSpPr/>
          <p:nvPr/>
        </p:nvSpPr>
        <p:spPr>
          <a:xfrm rot="12817601">
            <a:off x="8197248" y="4472686"/>
            <a:ext cx="1658253" cy="484632"/>
          </a:xfrm>
          <a:prstGeom prst="rightArrow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DE8D5E9-DA5E-4CD1-BC21-671B5E624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33931" cy="100770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BE5B178-E9A6-48BC-BC28-D13E0BB73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061" y="56249"/>
            <a:ext cx="1323478" cy="76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78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F5DCDF-5BB8-4DF4-A389-17B54ECFB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6000" b="1" dirty="0">
                <a:solidFill>
                  <a:srgbClr val="FF0000"/>
                </a:solidFill>
              </a:rPr>
              <a:t>			LINEA GIALLA</a:t>
            </a:r>
            <a:endParaRPr lang="it-IT" sz="6000" b="1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8D02197-9CF9-4E12-A7A5-9FEA572C0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6204"/>
            <a:ext cx="12192000" cy="5271795"/>
          </a:xfrm>
        </p:spPr>
      </p:pic>
      <p:sp>
        <p:nvSpPr>
          <p:cNvPr id="6" name="Freccia in giù 5">
            <a:extLst>
              <a:ext uri="{FF2B5EF4-FFF2-40B4-BE49-F238E27FC236}">
                <a16:creationId xmlns:a16="http://schemas.microsoft.com/office/drawing/2014/main" id="{DBA2AB34-7655-4F43-B00B-33C9BD207201}"/>
              </a:ext>
            </a:extLst>
          </p:cNvPr>
          <p:cNvSpPr/>
          <p:nvPr/>
        </p:nvSpPr>
        <p:spPr>
          <a:xfrm>
            <a:off x="763555" y="3429000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00"/>
              </a:solidFill>
            </a:endParaRPr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FEF8F708-15A0-4BA3-BBB8-DD0E876781AD}"/>
              </a:ext>
            </a:extLst>
          </p:cNvPr>
          <p:cNvSpPr/>
          <p:nvPr/>
        </p:nvSpPr>
        <p:spPr>
          <a:xfrm>
            <a:off x="11252718" y="3295935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00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91C3A13-950F-4302-81A7-D3A7CAD97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1" y="129866"/>
            <a:ext cx="2545888" cy="114842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8CE3076-1C19-408D-8353-5E259C804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1" y="223940"/>
            <a:ext cx="1323478" cy="76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90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491539-25C5-46D9-A1C4-46C44397C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D418802-6A58-4730-81D0-F9C0BE080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1" y="365125"/>
            <a:ext cx="11709918" cy="6363479"/>
          </a:xfrm>
        </p:spPr>
      </p:pic>
      <p:sp>
        <p:nvSpPr>
          <p:cNvPr id="6" name="Connettore 5">
            <a:extLst>
              <a:ext uri="{FF2B5EF4-FFF2-40B4-BE49-F238E27FC236}">
                <a16:creationId xmlns:a16="http://schemas.microsoft.com/office/drawing/2014/main" id="{8A7F8D1F-3D83-4274-9E9D-48B96D519530}"/>
              </a:ext>
            </a:extLst>
          </p:cNvPr>
          <p:cNvSpPr/>
          <p:nvPr/>
        </p:nvSpPr>
        <p:spPr>
          <a:xfrm>
            <a:off x="3573626" y="2850236"/>
            <a:ext cx="746450" cy="75577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onnettore 6">
            <a:extLst>
              <a:ext uri="{FF2B5EF4-FFF2-40B4-BE49-F238E27FC236}">
                <a16:creationId xmlns:a16="http://schemas.microsoft.com/office/drawing/2014/main" id="{1CF9B547-6717-4A1F-8C83-E6E8308EF67B}"/>
              </a:ext>
            </a:extLst>
          </p:cNvPr>
          <p:cNvSpPr/>
          <p:nvPr/>
        </p:nvSpPr>
        <p:spPr>
          <a:xfrm>
            <a:off x="3592287" y="2848961"/>
            <a:ext cx="746450" cy="71590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onnettore 7">
            <a:extLst>
              <a:ext uri="{FF2B5EF4-FFF2-40B4-BE49-F238E27FC236}">
                <a16:creationId xmlns:a16="http://schemas.microsoft.com/office/drawing/2014/main" id="{96DA98C2-D249-45A9-85A4-20E723EF5E7E}"/>
              </a:ext>
            </a:extLst>
          </p:cNvPr>
          <p:cNvSpPr/>
          <p:nvPr/>
        </p:nvSpPr>
        <p:spPr>
          <a:xfrm>
            <a:off x="4587552" y="2850879"/>
            <a:ext cx="746450" cy="71590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onnettore 8">
            <a:extLst>
              <a:ext uri="{FF2B5EF4-FFF2-40B4-BE49-F238E27FC236}">
                <a16:creationId xmlns:a16="http://schemas.microsoft.com/office/drawing/2014/main" id="{241C7CB1-6FB3-4F03-B05B-5133EB493C40}"/>
              </a:ext>
            </a:extLst>
          </p:cNvPr>
          <p:cNvSpPr/>
          <p:nvPr/>
        </p:nvSpPr>
        <p:spPr>
          <a:xfrm>
            <a:off x="4606213" y="2846946"/>
            <a:ext cx="746450" cy="71590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onnettore 9">
            <a:extLst>
              <a:ext uri="{FF2B5EF4-FFF2-40B4-BE49-F238E27FC236}">
                <a16:creationId xmlns:a16="http://schemas.microsoft.com/office/drawing/2014/main" id="{99A6B905-E73B-4DD8-B623-630D21416A28}"/>
              </a:ext>
            </a:extLst>
          </p:cNvPr>
          <p:cNvSpPr/>
          <p:nvPr/>
        </p:nvSpPr>
        <p:spPr>
          <a:xfrm>
            <a:off x="5629469" y="2846946"/>
            <a:ext cx="783772" cy="75577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onnettore 10">
            <a:extLst>
              <a:ext uri="{FF2B5EF4-FFF2-40B4-BE49-F238E27FC236}">
                <a16:creationId xmlns:a16="http://schemas.microsoft.com/office/drawing/2014/main" id="{05D027D7-526F-4DAC-B8B6-74B5569A4298}"/>
              </a:ext>
            </a:extLst>
          </p:cNvPr>
          <p:cNvSpPr/>
          <p:nvPr/>
        </p:nvSpPr>
        <p:spPr>
          <a:xfrm>
            <a:off x="5648130" y="2829023"/>
            <a:ext cx="746450" cy="75577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onnettore 11">
            <a:extLst>
              <a:ext uri="{FF2B5EF4-FFF2-40B4-BE49-F238E27FC236}">
                <a16:creationId xmlns:a16="http://schemas.microsoft.com/office/drawing/2014/main" id="{AA57DE14-4D22-41D2-BA47-2B299898C4A3}"/>
              </a:ext>
            </a:extLst>
          </p:cNvPr>
          <p:cNvSpPr/>
          <p:nvPr/>
        </p:nvSpPr>
        <p:spPr>
          <a:xfrm>
            <a:off x="6680717" y="2874939"/>
            <a:ext cx="783772" cy="70788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onnettore 12">
            <a:extLst>
              <a:ext uri="{FF2B5EF4-FFF2-40B4-BE49-F238E27FC236}">
                <a16:creationId xmlns:a16="http://schemas.microsoft.com/office/drawing/2014/main" id="{5C000D70-8A5D-40E9-893E-AAE08193463D}"/>
              </a:ext>
            </a:extLst>
          </p:cNvPr>
          <p:cNvSpPr/>
          <p:nvPr/>
        </p:nvSpPr>
        <p:spPr>
          <a:xfrm>
            <a:off x="6690047" y="2846946"/>
            <a:ext cx="746450" cy="75577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0A1C36C-87A0-4095-87D5-DD3299384CBA}"/>
              </a:ext>
            </a:extLst>
          </p:cNvPr>
          <p:cNvSpPr txBox="1"/>
          <p:nvPr/>
        </p:nvSpPr>
        <p:spPr>
          <a:xfrm>
            <a:off x="2360646" y="5077816"/>
            <a:ext cx="8132000" cy="70788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FF0000"/>
                </a:solidFill>
              </a:rPr>
              <a:t>SEMAFORO ACCESO STATE NEI CANALI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CFDF92AB-DDE7-4A3E-BA1B-FDA9C9CD0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45888" cy="114842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AE1223B-4E55-4E36-B66D-9C05EDA1A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2645" y="94850"/>
            <a:ext cx="1607604" cy="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16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>
            <a:extLst>
              <a:ext uri="{FF2B5EF4-FFF2-40B4-BE49-F238E27FC236}">
                <a16:creationId xmlns:a16="http://schemas.microsoft.com/office/drawing/2014/main" id="{4EC480A9-5F2E-4382-A0B0-AAC8BBCBB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0" y="483762"/>
            <a:ext cx="12059195" cy="636347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EDC3149-992C-4D05-834B-61BCC66B51BE}"/>
              </a:ext>
            </a:extLst>
          </p:cNvPr>
          <p:cNvSpPr txBox="1"/>
          <p:nvPr/>
        </p:nvSpPr>
        <p:spPr>
          <a:xfrm>
            <a:off x="2211355" y="5057192"/>
            <a:ext cx="8248261" cy="70788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FF0000"/>
                </a:solidFill>
              </a:rPr>
              <a:t>SEMAFORO SPENTO PARTENZA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692292F-E6E0-4DE0-8051-28453BDA6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43246" cy="1147236"/>
          </a:xfrm>
          <a:prstGeom prst="rect">
            <a:avLst/>
          </a:prstGeom>
        </p:spPr>
      </p:pic>
      <p:pic>
        <p:nvPicPr>
          <p:cNvPr id="5" name="Picture 2" descr="ACI Sport - Direzione per lo Sport Automobilistico's collections on Flickr">
            <a:extLst>
              <a:ext uri="{FF2B5EF4-FFF2-40B4-BE49-F238E27FC236}">
                <a16:creationId xmlns:a16="http://schemas.microsoft.com/office/drawing/2014/main" id="{9D8B3C31-233D-44E9-927E-77A9A6ECE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6" b="30898"/>
          <a:stretch/>
        </p:blipFill>
        <p:spPr bwMode="auto">
          <a:xfrm>
            <a:off x="10459616" y="89856"/>
            <a:ext cx="1668454" cy="96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444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491539-25C5-46D9-A1C4-46C44397C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D418802-6A58-4730-81D0-F9C0BE080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6" y="365124"/>
            <a:ext cx="11709918" cy="6363479"/>
          </a:xfrm>
          <a:solidFill>
            <a:srgbClr val="FFC000"/>
          </a:solidFill>
        </p:spPr>
      </p:pic>
      <p:sp>
        <p:nvSpPr>
          <p:cNvPr id="6" name="Connettore 5">
            <a:extLst>
              <a:ext uri="{FF2B5EF4-FFF2-40B4-BE49-F238E27FC236}">
                <a16:creationId xmlns:a16="http://schemas.microsoft.com/office/drawing/2014/main" id="{8A7F8D1F-3D83-4274-9E9D-48B96D519530}"/>
              </a:ext>
            </a:extLst>
          </p:cNvPr>
          <p:cNvSpPr/>
          <p:nvPr/>
        </p:nvSpPr>
        <p:spPr>
          <a:xfrm>
            <a:off x="3575959" y="2722941"/>
            <a:ext cx="746450" cy="75577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onnettore 6">
            <a:extLst>
              <a:ext uri="{FF2B5EF4-FFF2-40B4-BE49-F238E27FC236}">
                <a16:creationId xmlns:a16="http://schemas.microsoft.com/office/drawing/2014/main" id="{1CF9B547-6717-4A1F-8C83-E6E8308EF67B}"/>
              </a:ext>
            </a:extLst>
          </p:cNvPr>
          <p:cNvSpPr/>
          <p:nvPr/>
        </p:nvSpPr>
        <p:spPr>
          <a:xfrm>
            <a:off x="3575961" y="2753191"/>
            <a:ext cx="746450" cy="71590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onnettore 7">
            <a:extLst>
              <a:ext uri="{FF2B5EF4-FFF2-40B4-BE49-F238E27FC236}">
                <a16:creationId xmlns:a16="http://schemas.microsoft.com/office/drawing/2014/main" id="{96DA98C2-D249-45A9-85A4-20E723EF5E7E}"/>
              </a:ext>
            </a:extLst>
          </p:cNvPr>
          <p:cNvSpPr/>
          <p:nvPr/>
        </p:nvSpPr>
        <p:spPr>
          <a:xfrm>
            <a:off x="4617102" y="2762430"/>
            <a:ext cx="746450" cy="71590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onnettore 8">
            <a:extLst>
              <a:ext uri="{FF2B5EF4-FFF2-40B4-BE49-F238E27FC236}">
                <a16:creationId xmlns:a16="http://schemas.microsoft.com/office/drawing/2014/main" id="{241C7CB1-6FB3-4F03-B05B-5133EB493C40}"/>
              </a:ext>
            </a:extLst>
          </p:cNvPr>
          <p:cNvSpPr/>
          <p:nvPr/>
        </p:nvSpPr>
        <p:spPr>
          <a:xfrm>
            <a:off x="4634986" y="2762430"/>
            <a:ext cx="746450" cy="71590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onnettore 9">
            <a:extLst>
              <a:ext uri="{FF2B5EF4-FFF2-40B4-BE49-F238E27FC236}">
                <a16:creationId xmlns:a16="http://schemas.microsoft.com/office/drawing/2014/main" id="{99A6B905-E73B-4DD8-B623-630D21416A28}"/>
              </a:ext>
            </a:extLst>
          </p:cNvPr>
          <p:cNvSpPr/>
          <p:nvPr/>
        </p:nvSpPr>
        <p:spPr>
          <a:xfrm>
            <a:off x="5676129" y="2742493"/>
            <a:ext cx="783772" cy="75577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onnettore 10">
            <a:extLst>
              <a:ext uri="{FF2B5EF4-FFF2-40B4-BE49-F238E27FC236}">
                <a16:creationId xmlns:a16="http://schemas.microsoft.com/office/drawing/2014/main" id="{05D027D7-526F-4DAC-B8B6-74B5569A4298}"/>
              </a:ext>
            </a:extLst>
          </p:cNvPr>
          <p:cNvSpPr/>
          <p:nvPr/>
        </p:nvSpPr>
        <p:spPr>
          <a:xfrm>
            <a:off x="5694790" y="2733253"/>
            <a:ext cx="746450" cy="75577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onnettore 11">
            <a:extLst>
              <a:ext uri="{FF2B5EF4-FFF2-40B4-BE49-F238E27FC236}">
                <a16:creationId xmlns:a16="http://schemas.microsoft.com/office/drawing/2014/main" id="{AA57DE14-4D22-41D2-BA47-2B299898C4A3}"/>
              </a:ext>
            </a:extLst>
          </p:cNvPr>
          <p:cNvSpPr/>
          <p:nvPr/>
        </p:nvSpPr>
        <p:spPr>
          <a:xfrm>
            <a:off x="6652726" y="2713316"/>
            <a:ext cx="783772" cy="75577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onnettore 12">
            <a:extLst>
              <a:ext uri="{FF2B5EF4-FFF2-40B4-BE49-F238E27FC236}">
                <a16:creationId xmlns:a16="http://schemas.microsoft.com/office/drawing/2014/main" id="{5C000D70-8A5D-40E9-893E-AAE08193463D}"/>
              </a:ext>
            </a:extLst>
          </p:cNvPr>
          <p:cNvSpPr/>
          <p:nvPr/>
        </p:nvSpPr>
        <p:spPr>
          <a:xfrm>
            <a:off x="6689270" y="2733253"/>
            <a:ext cx="746450" cy="75577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0A1C36C-87A0-4095-87D5-DD3299384CBA}"/>
              </a:ext>
            </a:extLst>
          </p:cNvPr>
          <p:cNvSpPr txBox="1"/>
          <p:nvPr/>
        </p:nvSpPr>
        <p:spPr>
          <a:xfrm>
            <a:off x="1278293" y="5077816"/>
            <a:ext cx="9899779" cy="1138773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SEMAFORO ACCESO LUCE ARANCIO LAMPEGGIANTE </a:t>
            </a:r>
          </a:p>
          <a:p>
            <a:r>
              <a:rPr lang="it-IT" sz="4000" dirty="0">
                <a:solidFill>
                  <a:srgbClr val="FF0000"/>
                </a:solidFill>
              </a:rPr>
              <a:t>              EXTRA FORMATION LAP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CFDF92AB-DDE7-4A3E-BA1B-FDA9C9CD0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45888" cy="114842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AE1223B-4E55-4E36-B66D-9C05EDA1A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2645" y="94850"/>
            <a:ext cx="1607604" cy="933056"/>
          </a:xfrm>
          <a:prstGeom prst="rect">
            <a:avLst/>
          </a:prstGeom>
        </p:spPr>
      </p:pic>
      <p:sp>
        <p:nvSpPr>
          <p:cNvPr id="3" name="Connettore 2">
            <a:extLst>
              <a:ext uri="{FF2B5EF4-FFF2-40B4-BE49-F238E27FC236}">
                <a16:creationId xmlns:a16="http://schemas.microsoft.com/office/drawing/2014/main" id="{5D02B1EB-174D-4C25-A2E9-BF9C359E4F31}"/>
              </a:ext>
            </a:extLst>
          </p:cNvPr>
          <p:cNvSpPr/>
          <p:nvPr/>
        </p:nvSpPr>
        <p:spPr>
          <a:xfrm>
            <a:off x="7831504" y="2781960"/>
            <a:ext cx="750337" cy="707072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onnettore 3">
            <a:extLst>
              <a:ext uri="{FF2B5EF4-FFF2-40B4-BE49-F238E27FC236}">
                <a16:creationId xmlns:a16="http://schemas.microsoft.com/office/drawing/2014/main" id="{DF815922-59A7-4BBC-A3D5-DC08A63FCED1}"/>
              </a:ext>
            </a:extLst>
          </p:cNvPr>
          <p:cNvSpPr/>
          <p:nvPr/>
        </p:nvSpPr>
        <p:spPr>
          <a:xfrm>
            <a:off x="7832282" y="2771263"/>
            <a:ext cx="786107" cy="707072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4465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magine 4">
            <a:extLst>
              <a:ext uri="{FF2B5EF4-FFF2-40B4-BE49-F238E27FC236}">
                <a16:creationId xmlns:a16="http://schemas.microsoft.com/office/drawing/2014/main" id="{EF11B064-9806-4CA0-B466-06E4800C6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341438"/>
            <a:ext cx="9086850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 descr="Ampel-4">
            <a:extLst>
              <a:ext uri="{FF2B5EF4-FFF2-40B4-BE49-F238E27FC236}">
                <a16:creationId xmlns:a16="http://schemas.microsoft.com/office/drawing/2014/main" id="{F6EE0F66-5822-43CE-A85D-21BA0DB5E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4" y="347663"/>
            <a:ext cx="2211387" cy="142875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73F4AEA-38E4-44B2-8161-8D5ABE8F9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515" y="57132"/>
            <a:ext cx="2543246" cy="1147236"/>
          </a:xfrm>
          <a:prstGeom prst="rect">
            <a:avLst/>
          </a:prstGeom>
        </p:spPr>
      </p:pic>
      <p:pic>
        <p:nvPicPr>
          <p:cNvPr id="7" name="Picture 2" descr="ACI Sport - Direzione per lo Sport Automobilistico's collections on Flickr">
            <a:extLst>
              <a:ext uri="{FF2B5EF4-FFF2-40B4-BE49-F238E27FC236}">
                <a16:creationId xmlns:a16="http://schemas.microsoft.com/office/drawing/2014/main" id="{3A58F8F8-74C2-4ADD-A5FE-5358A3F0A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6" b="30898"/>
          <a:stretch/>
        </p:blipFill>
        <p:spPr bwMode="auto">
          <a:xfrm>
            <a:off x="10907983" y="179712"/>
            <a:ext cx="1123598" cy="65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magine 8">
            <a:extLst>
              <a:ext uri="{FF2B5EF4-FFF2-40B4-BE49-F238E27FC236}">
                <a16:creationId xmlns:a16="http://schemas.microsoft.com/office/drawing/2014/main" id="{3BB3A289-CD08-490A-A290-C4FF0B7FC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085" y="0"/>
            <a:ext cx="4356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Immagine 9">
            <a:extLst>
              <a:ext uri="{FF2B5EF4-FFF2-40B4-BE49-F238E27FC236}">
                <a16:creationId xmlns:a16="http://schemas.microsoft.com/office/drawing/2014/main" id="{EF1CD297-C267-4BF9-8BF4-E4CF4FA40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63" y="2836680"/>
            <a:ext cx="20510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2F62DFAC-DFCA-4224-9618-3178C4BC5513}"/>
              </a:ext>
            </a:extLst>
          </p:cNvPr>
          <p:cNvCxnSpPr/>
          <p:nvPr/>
        </p:nvCxnSpPr>
        <p:spPr>
          <a:xfrm>
            <a:off x="6131610" y="2516254"/>
            <a:ext cx="4356100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0" name="CasellaDiTesto 14">
            <a:extLst>
              <a:ext uri="{FF2B5EF4-FFF2-40B4-BE49-F238E27FC236}">
                <a16:creationId xmlns:a16="http://schemas.microsoft.com/office/drawing/2014/main" id="{AC4A3D05-BD7C-4198-9E29-1343CA3C1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7473" y="6142973"/>
            <a:ext cx="33310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dirty="0">
                <a:solidFill>
                  <a:srgbClr val="FFFFFF"/>
                </a:solidFill>
                <a:highlight>
                  <a:srgbClr val="0000FF"/>
                </a:highlight>
              </a:rPr>
              <a:t>N.1 Pole Position 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F19E54E9-E07D-4A0E-BEB9-45B8D3F75B81}"/>
              </a:ext>
            </a:extLst>
          </p:cNvPr>
          <p:cNvCxnSpPr>
            <a:cxnSpLocks/>
          </p:cNvCxnSpPr>
          <p:nvPr/>
        </p:nvCxnSpPr>
        <p:spPr>
          <a:xfrm flipV="1">
            <a:off x="2547143" y="4308046"/>
            <a:ext cx="3107321" cy="80059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2" name="CasellaDiTesto 20">
            <a:extLst>
              <a:ext uri="{FF2B5EF4-FFF2-40B4-BE49-F238E27FC236}">
                <a16:creationId xmlns:a16="http://schemas.microsoft.com/office/drawing/2014/main" id="{8BE680C6-9269-40D5-A47E-4D428D1AD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328" y="5157789"/>
            <a:ext cx="29881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dirty="0">
                <a:solidFill>
                  <a:srgbClr val="FFFFFF"/>
                </a:solidFill>
              </a:rPr>
              <a:t>N.2 Jump Start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u="sng" dirty="0">
                <a:solidFill>
                  <a:srgbClr val="FFFFFF"/>
                </a:solidFill>
              </a:rPr>
              <a:t>Penalty 10 sec. </a:t>
            </a:r>
          </a:p>
        </p:txBody>
      </p:sp>
      <p:sp>
        <p:nvSpPr>
          <p:cNvPr id="26633" name="CasellaDiTesto 21">
            <a:extLst>
              <a:ext uri="{FF2B5EF4-FFF2-40B4-BE49-F238E27FC236}">
                <a16:creationId xmlns:a16="http://schemas.microsoft.com/office/drawing/2014/main" id="{B1D7B205-A2B5-4B88-A8EE-17A8B6C2E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7031" y="2090739"/>
            <a:ext cx="2484437" cy="584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u="sng" dirty="0" err="1">
                <a:solidFill>
                  <a:srgbClr val="FFFFFF"/>
                </a:solidFill>
              </a:rPr>
              <a:t>Starting</a:t>
            </a:r>
            <a:r>
              <a:rPr lang="it-IT" altLang="it-IT" u="sng" dirty="0">
                <a:solidFill>
                  <a:srgbClr val="FFFFFF"/>
                </a:solidFill>
              </a:rPr>
              <a:t> Line</a:t>
            </a:r>
          </a:p>
        </p:txBody>
      </p:sp>
      <p:sp>
        <p:nvSpPr>
          <p:cNvPr id="26634" name="Oval 14">
            <a:extLst>
              <a:ext uri="{FF2B5EF4-FFF2-40B4-BE49-F238E27FC236}">
                <a16:creationId xmlns:a16="http://schemas.microsoft.com/office/drawing/2014/main" id="{D53FA2EE-FE11-405A-8071-8390F3C37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0773" y="2516254"/>
            <a:ext cx="2528887" cy="25923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C655E8E7-5404-4A58-8BD8-6C342E49B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91" y="122668"/>
            <a:ext cx="3127773" cy="1410911"/>
          </a:xfrm>
          <a:prstGeom prst="rect">
            <a:avLst/>
          </a:prstGeom>
        </p:spPr>
      </p:pic>
      <p:pic>
        <p:nvPicPr>
          <p:cNvPr id="13" name="Picture 2" descr="ACI Sport - Direzione per lo Sport Automobilistico's collections on Flickr">
            <a:extLst>
              <a:ext uri="{FF2B5EF4-FFF2-40B4-BE49-F238E27FC236}">
                <a16:creationId xmlns:a16="http://schemas.microsoft.com/office/drawing/2014/main" id="{67CE998B-6D30-4B21-BA0D-F24CDF803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6" b="30898"/>
          <a:stretch/>
        </p:blipFill>
        <p:spPr bwMode="auto">
          <a:xfrm>
            <a:off x="11004902" y="176558"/>
            <a:ext cx="1123598" cy="65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ccia in giù 4">
            <a:extLst>
              <a:ext uri="{FF2B5EF4-FFF2-40B4-BE49-F238E27FC236}">
                <a16:creationId xmlns:a16="http://schemas.microsoft.com/office/drawing/2014/main" id="{B0E185A9-6491-4D42-A432-E5711E476154}"/>
              </a:ext>
            </a:extLst>
          </p:cNvPr>
          <p:cNvSpPr/>
          <p:nvPr/>
        </p:nvSpPr>
        <p:spPr>
          <a:xfrm rot="10800000">
            <a:off x="9094911" y="5302380"/>
            <a:ext cx="484632" cy="788036"/>
          </a:xfrm>
          <a:prstGeom prst="downArrow">
            <a:avLst>
              <a:gd name="adj1" fmla="val 50000"/>
              <a:gd name="adj2" fmla="val 846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7602E59-E614-45A8-8642-C4E298CB8662}"/>
              </a:ext>
            </a:extLst>
          </p:cNvPr>
          <p:cNvCxnSpPr/>
          <p:nvPr/>
        </p:nvCxnSpPr>
        <p:spPr>
          <a:xfrm>
            <a:off x="3774332" y="5826868"/>
            <a:ext cx="0" cy="2723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6DEF9D2E-548B-4FAE-95B0-0F5BC579D8F8}"/>
              </a:ext>
            </a:extLst>
          </p:cNvPr>
          <p:cNvCxnSpPr/>
          <p:nvPr/>
        </p:nvCxnSpPr>
        <p:spPr>
          <a:xfrm>
            <a:off x="5243208" y="3326859"/>
            <a:ext cx="379379" cy="20428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C1FC2488-957C-47AA-9B2E-C73A098D3742}"/>
              </a:ext>
            </a:extLst>
          </p:cNvPr>
          <p:cNvCxnSpPr/>
          <p:nvPr/>
        </p:nvCxnSpPr>
        <p:spPr>
          <a:xfrm>
            <a:off x="8122596" y="359923"/>
            <a:ext cx="0" cy="3015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5F941F63-3592-4F8A-A95B-62D038FECB87}"/>
              </a:ext>
            </a:extLst>
          </p:cNvPr>
          <p:cNvSpPr/>
          <p:nvPr/>
        </p:nvSpPr>
        <p:spPr>
          <a:xfrm rot="5400000">
            <a:off x="4090485" y="5693119"/>
            <a:ext cx="355049" cy="4572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52E7FEEC-3199-4B6F-9825-C54D34803065}"/>
              </a:ext>
            </a:extLst>
          </p:cNvPr>
          <p:cNvSpPr/>
          <p:nvPr/>
        </p:nvSpPr>
        <p:spPr>
          <a:xfrm rot="13207223">
            <a:off x="4949335" y="3519084"/>
            <a:ext cx="457201" cy="486383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9137E4D-9EA0-4BBD-A4CE-1EC64342E7EE}"/>
              </a:ext>
            </a:extLst>
          </p:cNvPr>
          <p:cNvSpPr txBox="1"/>
          <p:nvPr/>
        </p:nvSpPr>
        <p:spPr>
          <a:xfrm>
            <a:off x="8956388" y="449583"/>
            <a:ext cx="1745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LINEA BIANCA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ABC59DE-1E2E-4A97-9CBB-67ABF5A48937}"/>
              </a:ext>
            </a:extLst>
          </p:cNvPr>
          <p:cNvSpPr txBox="1"/>
          <p:nvPr/>
        </p:nvSpPr>
        <p:spPr>
          <a:xfrm>
            <a:off x="4540787" y="5690886"/>
            <a:ext cx="155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RED LINE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EC2C0BE-E4BD-448B-9E02-548A4E088392}"/>
              </a:ext>
            </a:extLst>
          </p:cNvPr>
          <p:cNvSpPr txBox="1"/>
          <p:nvPr/>
        </p:nvSpPr>
        <p:spPr>
          <a:xfrm>
            <a:off x="4039409" y="3997637"/>
            <a:ext cx="1899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FF00"/>
                </a:solidFill>
              </a:rPr>
              <a:t>YELLOW LINE</a:t>
            </a:r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BFC44996-CD78-4901-A80E-8869160CE286}"/>
              </a:ext>
            </a:extLst>
          </p:cNvPr>
          <p:cNvCxnSpPr>
            <a:cxnSpLocks/>
          </p:cNvCxnSpPr>
          <p:nvPr/>
        </p:nvCxnSpPr>
        <p:spPr>
          <a:xfrm>
            <a:off x="5817140" y="2651190"/>
            <a:ext cx="504218" cy="345256"/>
          </a:xfrm>
          <a:prstGeom prst="line">
            <a:avLst/>
          </a:prstGeom>
          <a:ln w="57150"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ccia in giù 22">
            <a:extLst>
              <a:ext uri="{FF2B5EF4-FFF2-40B4-BE49-F238E27FC236}">
                <a16:creationId xmlns:a16="http://schemas.microsoft.com/office/drawing/2014/main" id="{451D7D76-82F5-4D00-AD9A-0A85C394CBF0}"/>
              </a:ext>
            </a:extLst>
          </p:cNvPr>
          <p:cNvSpPr/>
          <p:nvPr/>
        </p:nvSpPr>
        <p:spPr>
          <a:xfrm rot="7510229">
            <a:off x="6415574" y="3038690"/>
            <a:ext cx="307683" cy="345256"/>
          </a:xfrm>
          <a:prstGeom prst="downArrow">
            <a:avLst/>
          </a:prstGeom>
          <a:solidFill>
            <a:srgbClr val="66FF66"/>
          </a:solidFill>
          <a:ln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D729157-2FB1-4689-8B1F-2BE7BCE80EC1}"/>
              </a:ext>
            </a:extLst>
          </p:cNvPr>
          <p:cNvSpPr txBox="1"/>
          <p:nvPr/>
        </p:nvSpPr>
        <p:spPr>
          <a:xfrm>
            <a:off x="6702358" y="3131030"/>
            <a:ext cx="2315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66FF66"/>
                </a:solidFill>
              </a:rPr>
              <a:t>START/FINISH LINE</a:t>
            </a:r>
          </a:p>
        </p:txBody>
      </p:sp>
      <p:sp>
        <p:nvSpPr>
          <p:cNvPr id="25" name="Freccia a destra 24">
            <a:extLst>
              <a:ext uri="{FF2B5EF4-FFF2-40B4-BE49-F238E27FC236}">
                <a16:creationId xmlns:a16="http://schemas.microsoft.com/office/drawing/2014/main" id="{84CA0B53-C861-4492-AA19-3D5045EDCCDA}"/>
              </a:ext>
            </a:extLst>
          </p:cNvPr>
          <p:cNvSpPr/>
          <p:nvPr/>
        </p:nvSpPr>
        <p:spPr>
          <a:xfrm rot="13513650">
            <a:off x="7174403" y="842121"/>
            <a:ext cx="525294" cy="400110"/>
          </a:xfrm>
          <a:prstGeom prst="right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C18543E-5C0F-4791-B1DB-D012005F6999}"/>
              </a:ext>
            </a:extLst>
          </p:cNvPr>
          <p:cNvSpPr txBox="1"/>
          <p:nvPr/>
        </p:nvSpPr>
        <p:spPr>
          <a:xfrm>
            <a:off x="7568116" y="1142121"/>
            <a:ext cx="2130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FF"/>
                </a:solidFill>
              </a:rPr>
              <a:t>ASSISTANCE AREA</a:t>
            </a:r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F50E0FE5-DD27-4BF9-91EF-EAE868056B16}"/>
              </a:ext>
            </a:extLst>
          </p:cNvPr>
          <p:cNvSpPr/>
          <p:nvPr/>
        </p:nvSpPr>
        <p:spPr>
          <a:xfrm>
            <a:off x="8866767" y="6006830"/>
            <a:ext cx="680931" cy="6420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roce 27">
            <a:extLst>
              <a:ext uri="{FF2B5EF4-FFF2-40B4-BE49-F238E27FC236}">
                <a16:creationId xmlns:a16="http://schemas.microsoft.com/office/drawing/2014/main" id="{6ADFA103-3FAA-4DFC-87E6-E8FEA8D5ED12}"/>
              </a:ext>
            </a:extLst>
          </p:cNvPr>
          <p:cNvSpPr/>
          <p:nvPr/>
        </p:nvSpPr>
        <p:spPr>
          <a:xfrm>
            <a:off x="8988359" y="6099243"/>
            <a:ext cx="437746" cy="432881"/>
          </a:xfrm>
          <a:prstGeom prst="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AE7BD21C-F60E-4C53-BFB5-4D553B4D05D2}"/>
              </a:ext>
            </a:extLst>
          </p:cNvPr>
          <p:cNvSpPr/>
          <p:nvPr/>
        </p:nvSpPr>
        <p:spPr>
          <a:xfrm>
            <a:off x="3107990" y="4119871"/>
            <a:ext cx="661478" cy="5883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roce 29">
            <a:extLst>
              <a:ext uri="{FF2B5EF4-FFF2-40B4-BE49-F238E27FC236}">
                <a16:creationId xmlns:a16="http://schemas.microsoft.com/office/drawing/2014/main" id="{D8DD8662-BA06-403B-9BAE-0F49F0B6F17D}"/>
              </a:ext>
            </a:extLst>
          </p:cNvPr>
          <p:cNvSpPr/>
          <p:nvPr/>
        </p:nvSpPr>
        <p:spPr>
          <a:xfrm>
            <a:off x="3244174" y="4231739"/>
            <a:ext cx="398834" cy="379172"/>
          </a:xfrm>
          <a:prstGeom prst="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A52C539-9506-4D07-A2EA-B1CCF35FC3C3}"/>
              </a:ext>
            </a:extLst>
          </p:cNvPr>
          <p:cNvSpPr txBox="1"/>
          <p:nvPr/>
        </p:nvSpPr>
        <p:spPr>
          <a:xfrm>
            <a:off x="9426105" y="5806775"/>
            <a:ext cx="2607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AMBULANCE/DOCTOR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E04BAC19-80DC-4CBA-AF0D-028C8E7614D6}"/>
              </a:ext>
            </a:extLst>
          </p:cNvPr>
          <p:cNvSpPr txBox="1"/>
          <p:nvPr/>
        </p:nvSpPr>
        <p:spPr>
          <a:xfrm>
            <a:off x="1797184" y="3719761"/>
            <a:ext cx="2242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MEDICAL CENTRE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FD6E4F5-C688-43CB-9309-51679AB2D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2" y="152801"/>
            <a:ext cx="3253048" cy="1470726"/>
          </a:xfrm>
          <a:prstGeom prst="rect">
            <a:avLst/>
          </a:prstGeom>
        </p:spPr>
      </p:pic>
      <p:pic>
        <p:nvPicPr>
          <p:cNvPr id="33" name="Picture 2" descr="ACI Sport - Direzione per lo Sport Automobilistico's collections on Flickr">
            <a:extLst>
              <a:ext uri="{FF2B5EF4-FFF2-40B4-BE49-F238E27FC236}">
                <a16:creationId xmlns:a16="http://schemas.microsoft.com/office/drawing/2014/main" id="{62A5153E-D427-4EDD-96C5-9C6E72E7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6" b="30898"/>
          <a:stretch/>
        </p:blipFill>
        <p:spPr bwMode="auto">
          <a:xfrm>
            <a:off x="159164" y="1736790"/>
            <a:ext cx="1203105" cy="69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9FA3F0E4-BC64-4AF2-A300-9E945000625D}"/>
              </a:ext>
            </a:extLst>
          </p:cNvPr>
          <p:cNvCxnSpPr>
            <a:cxnSpLocks/>
          </p:cNvCxnSpPr>
          <p:nvPr/>
        </p:nvCxnSpPr>
        <p:spPr>
          <a:xfrm flipH="1">
            <a:off x="7940351" y="359923"/>
            <a:ext cx="182245" cy="354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ccia a destra 18">
            <a:extLst>
              <a:ext uri="{FF2B5EF4-FFF2-40B4-BE49-F238E27FC236}">
                <a16:creationId xmlns:a16="http://schemas.microsoft.com/office/drawing/2014/main" id="{B42ADFA8-F6DA-486B-A597-DDBA11F290DA}"/>
              </a:ext>
            </a:extLst>
          </p:cNvPr>
          <p:cNvSpPr/>
          <p:nvPr/>
        </p:nvSpPr>
        <p:spPr>
          <a:xfrm rot="11490181">
            <a:off x="8134038" y="390074"/>
            <a:ext cx="739709" cy="39968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2957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B0CC07DB-7718-4B85-9B8F-2CFE72D1972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628800"/>
            <a:ext cx="9144000" cy="4497363"/>
          </a:xfrm>
        </p:spPr>
        <p:txBody>
          <a:bodyPr>
            <a:normAutofit fontScale="92500" lnSpcReduction="10000"/>
          </a:bodyPr>
          <a:lstStyle/>
          <a:p>
            <a:pPr eaLnBrk="1" fontAlgn="auto" hangingPunct="1">
              <a:buFontTx/>
              <a:buNone/>
              <a:defRPr/>
            </a:pPr>
            <a:r>
              <a:rPr lang="it-IT" dirty="0"/>
              <a:t>                   </a:t>
            </a:r>
            <a:r>
              <a:rPr lang="it-IT" sz="3200" b="1" u="sng" dirty="0">
                <a:solidFill>
                  <a:srgbClr val="FFFF00"/>
                </a:solidFill>
              </a:rPr>
              <a:t>PENALITA’ PROCEDURA DI PARTENZA </a:t>
            </a:r>
          </a:p>
          <a:p>
            <a:pPr eaLnBrk="1" fontAlgn="auto" hangingPunct="1">
              <a:buFontTx/>
              <a:buNone/>
              <a:defRPr/>
            </a:pPr>
            <a:endParaRPr lang="it-IT" sz="3200" b="1" dirty="0">
              <a:solidFill>
                <a:srgbClr val="FFFF00"/>
              </a:solidFill>
            </a:endParaRPr>
          </a:p>
          <a:p>
            <a:pPr eaLnBrk="1" fontAlgn="auto" hangingPunct="1">
              <a:buFontTx/>
              <a:buNone/>
              <a:defRPr/>
            </a:pPr>
            <a:r>
              <a:rPr lang="it-IT" sz="3200" dirty="0">
                <a:solidFill>
                  <a:srgbClr val="FFFF00"/>
                </a:solidFill>
              </a:rPr>
              <a:t>   Per i piloti che escono fuori dai canali prima dello spegnimento delle luci </a:t>
            </a:r>
          </a:p>
          <a:p>
            <a:pPr eaLnBrk="1" fontAlgn="auto" hangingPunct="1">
              <a:buFontTx/>
              <a:buNone/>
              <a:defRPr/>
            </a:pPr>
            <a:endParaRPr lang="it-IT" sz="3200" dirty="0">
              <a:solidFill>
                <a:srgbClr val="FFFF00"/>
              </a:solidFill>
            </a:endParaRPr>
          </a:p>
          <a:p>
            <a:pPr eaLnBrk="1" fontAlgn="auto" hangingPunct="1">
              <a:buFont typeface="Wingdings" panose="05000000000000000000" pitchFamily="2" charset="2"/>
              <a:buChar char="q"/>
              <a:defRPr/>
            </a:pPr>
            <a:r>
              <a:rPr lang="it-IT" sz="3200" dirty="0">
                <a:solidFill>
                  <a:srgbClr val="FFFF00"/>
                </a:solidFill>
              </a:rPr>
              <a:t>   3 sec per chi esce parzialmente fuori dai canali </a:t>
            </a:r>
          </a:p>
          <a:p>
            <a:pPr eaLnBrk="1" fontAlgn="auto" hangingPunct="1">
              <a:buFont typeface="Wingdings" panose="05000000000000000000" pitchFamily="2" charset="2"/>
              <a:buChar char="q"/>
              <a:defRPr/>
            </a:pPr>
            <a:r>
              <a:rPr lang="it-IT" sz="3200" dirty="0">
                <a:solidFill>
                  <a:srgbClr val="FFFF00"/>
                </a:solidFill>
              </a:rPr>
              <a:t>   10 sec per chi si trova totalmente fuori dai    		   canali 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it-IT" sz="1000" dirty="0">
              <a:solidFill>
                <a:srgbClr val="FFFF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4EB7557-54D3-4ED6-AE06-D40864ABD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851" y="203266"/>
            <a:ext cx="2856297" cy="128845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616B8B7-13A2-4A0D-A340-A5165F38F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6957" y="203266"/>
            <a:ext cx="1127858" cy="652329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8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8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0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80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80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80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80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80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80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80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80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19B659BE-EE7A-48D2-8426-5B2A76DC46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35175" y="669925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FF00"/>
                </a:solidFill>
              </a:rPr>
              <a:t>INFORMAZIONE </a:t>
            </a:r>
            <a:br>
              <a:rPr lang="it-IT" sz="4000" b="1" dirty="0">
                <a:solidFill>
                  <a:srgbClr val="FFFF00"/>
                </a:solidFill>
              </a:rPr>
            </a:br>
            <a:r>
              <a:rPr lang="it-IT" sz="4000" b="1" dirty="0">
                <a:solidFill>
                  <a:srgbClr val="FFFF00"/>
                </a:solidFill>
              </a:rPr>
              <a:t>REGOLAMENTO SPORTIVO</a:t>
            </a:r>
            <a:endParaRPr lang="it-IT" sz="4000" dirty="0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AB132296-7E08-4679-8291-96E549B4FC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0" y="2420888"/>
            <a:ext cx="9144000" cy="3168576"/>
          </a:xfr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buFont typeface="Arial"/>
              <a:buChar char="•"/>
              <a:defRPr/>
            </a:pPr>
            <a:r>
              <a:rPr lang="it-IT" sz="2800" b="1" dirty="0"/>
              <a:t>Se un pilota riceve aiuto meccanico in </a:t>
            </a:r>
            <a:r>
              <a:rPr lang="it-IT" sz="2800" b="1" dirty="0" err="1"/>
              <a:t>pregriglia</a:t>
            </a:r>
            <a:r>
              <a:rPr lang="it-IT" sz="2800" b="1" dirty="0"/>
              <a:t> potrà partire ma può farlo solo dall’ultima posizione indipendentemente dai giri di formazione </a:t>
            </a:r>
          </a:p>
          <a:p>
            <a:pPr marL="0" indent="0" eaLnBrk="1" fontAlgn="auto" hangingPunct="1">
              <a:buNone/>
              <a:defRPr/>
            </a:pPr>
            <a:r>
              <a:rPr lang="it-IT" sz="2800" b="1" dirty="0"/>
              <a:t>               ( Non può recuperare la posizione 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E2E5416-D034-4BAD-A8F5-7E71BC5AC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729" y="5097133"/>
            <a:ext cx="3418541" cy="154207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1F3B75A-C440-4A06-B7F7-81264C168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1189" y="182353"/>
            <a:ext cx="1127858" cy="65232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63110-B5DD-44E1-B081-64B7BE363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966" y="2570028"/>
            <a:ext cx="10016067" cy="1312862"/>
          </a:xfrm>
        </p:spPr>
        <p:txBody>
          <a:bodyPr>
            <a:normAutofit/>
          </a:bodyPr>
          <a:lstStyle/>
          <a:p>
            <a:pPr algn="ctr"/>
            <a:r>
              <a:rPr lang="it-IT" sz="7200" b="1" dirty="0">
                <a:solidFill>
                  <a:srgbClr val="FF0000"/>
                </a:solidFill>
                <a:latin typeface="+mn-lt"/>
              </a:rPr>
              <a:t>PARTENZE DA FERMO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FA62C06-8421-4485-906D-0627B04B7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129" y="214895"/>
            <a:ext cx="1253436" cy="72749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816E2BF-F023-4638-895A-E7F0E15A7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148" y="84267"/>
            <a:ext cx="4163704" cy="187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55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ttangolo 3">
            <a:extLst>
              <a:ext uri="{FF2B5EF4-FFF2-40B4-BE49-F238E27FC236}">
                <a16:creationId xmlns:a16="http://schemas.microsoft.com/office/drawing/2014/main" id="{D7E0CD0F-EF8E-4B33-BFE8-9317D2CB1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1449388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2400" b="1" u="sng" dirty="0">
              <a:solidFill>
                <a:prstClr val="white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>
                <a:solidFill>
                  <a:prstClr val="white"/>
                </a:solidFill>
              </a:rPr>
              <a:t>     </a:t>
            </a:r>
            <a:endParaRPr lang="it-IT" altLang="it-IT" sz="2400" b="1" u="sng" dirty="0">
              <a:solidFill>
                <a:srgbClr val="FFFF00"/>
              </a:solidFill>
            </a:endParaRPr>
          </a:p>
        </p:txBody>
      </p:sp>
      <p:sp>
        <p:nvSpPr>
          <p:cNvPr id="15363" name="Rettangolo 4">
            <a:extLst>
              <a:ext uri="{FF2B5EF4-FFF2-40B4-BE49-F238E27FC236}">
                <a16:creationId xmlns:a16="http://schemas.microsoft.com/office/drawing/2014/main" id="{F7079DFF-F700-423B-BF48-C754254CE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4950" y="2118048"/>
            <a:ext cx="992505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>
                <a:solidFill>
                  <a:prstClr val="white"/>
                </a:solidFill>
              </a:rPr>
              <a:t>Una volta terminato il giro di formazione, nel quale è VIETATO provare la partenza o procedere a Zig zag per scaldare gli pneumatici, dovete andare ad occupare la vostra posizione assegnata sulla griglia di partenza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>
                <a:solidFill>
                  <a:prstClr val="white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>
                <a:solidFill>
                  <a:prstClr val="white"/>
                </a:solidFill>
              </a:rPr>
              <a:t>Il kart dovrà essere perfettamente allineato nella propria casella di partenza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2400" b="1" dirty="0">
              <a:solidFill>
                <a:prstClr val="white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>
                <a:solidFill>
                  <a:prstClr val="white"/>
                </a:solidFill>
              </a:rPr>
              <a:t>Solo quando anche l’ultima fila sarà posizionata lo Starter avvierà la sequenza delle quattro luci rosse</a:t>
            </a:r>
          </a:p>
        </p:txBody>
      </p:sp>
      <p:sp>
        <p:nvSpPr>
          <p:cNvPr id="2" name="Rettangolo arrotondato 1">
            <a:extLst>
              <a:ext uri="{FF2B5EF4-FFF2-40B4-BE49-F238E27FC236}">
                <a16:creationId xmlns:a16="http://schemas.microsoft.com/office/drawing/2014/main" id="{683F691C-BCF1-4D6A-88F1-94B35D151C04}"/>
              </a:ext>
            </a:extLst>
          </p:cNvPr>
          <p:cNvSpPr/>
          <p:nvPr/>
        </p:nvSpPr>
        <p:spPr>
          <a:xfrm>
            <a:off x="4486503" y="204921"/>
            <a:ext cx="3024187" cy="9683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dirty="0">
                <a:solidFill>
                  <a:prstClr val="black"/>
                </a:solidFill>
                <a:latin typeface="Century Gothic" panose="020B0502020202020204"/>
              </a:rPr>
              <a:t>GARE</a:t>
            </a:r>
            <a:r>
              <a:rPr lang="it-IT" sz="3200" dirty="0">
                <a:solidFill>
                  <a:prstClr val="white"/>
                </a:solidFill>
                <a:latin typeface="Century Gothic" panose="020B0502020202020204"/>
              </a:rPr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B9986EA-0BFB-45A4-91E6-D6B68861B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63" y="114334"/>
            <a:ext cx="2580105" cy="116357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2E04BE3-BAD6-4042-B0E6-127A23703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0378" y="204921"/>
            <a:ext cx="1127858" cy="65232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1">
            <a:extLst>
              <a:ext uri="{FF2B5EF4-FFF2-40B4-BE49-F238E27FC236}">
                <a16:creationId xmlns:a16="http://schemas.microsoft.com/office/drawing/2014/main" id="{D7EF7D30-639B-4C0D-B9F6-6726C1421AC0}"/>
              </a:ext>
            </a:extLst>
          </p:cNvPr>
          <p:cNvSpPr txBox="1">
            <a:spLocks noGrp="1"/>
          </p:cNvSpPr>
          <p:nvPr/>
        </p:nvSpPr>
        <p:spPr bwMode="auto">
          <a:xfrm>
            <a:off x="8759825" y="65246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967FE1F1-3658-4BA3-993E-1C87E0869386}" type="slidenum">
              <a:rPr lang="de-DE" altLang="it-IT" sz="1400">
                <a:solidFill>
                  <a:prstClr val="black"/>
                </a:solidFill>
                <a:latin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24</a:t>
            </a:fld>
            <a:endParaRPr lang="de-DE" altLang="it-IT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5970" name="Text Box 2">
            <a:extLst>
              <a:ext uri="{FF2B5EF4-FFF2-40B4-BE49-F238E27FC236}">
                <a16:creationId xmlns:a16="http://schemas.microsoft.com/office/drawing/2014/main" id="{BC439945-7D18-422B-B1AB-EEEB26893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341438"/>
            <a:ext cx="9144000" cy="538162"/>
          </a:xfrm>
          <a:prstGeom prst="rect">
            <a:avLst/>
          </a:prstGeom>
          <a:solidFill>
            <a:schemeClr val="tx1"/>
          </a:solidFill>
          <a:ln w="19050">
            <a:solidFill>
              <a:srgbClr val="0033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it-IT" sz="2800" b="1">
                <a:solidFill>
                  <a:srgbClr val="0033CC"/>
                </a:solidFill>
                <a:latin typeface="Arial" panose="020B0604020202020204" pitchFamily="34" charset="0"/>
              </a:rPr>
              <a:t>   POSIZIONI CORRETTE E NON CORRETTE:</a:t>
            </a:r>
          </a:p>
        </p:txBody>
      </p:sp>
      <p:pic>
        <p:nvPicPr>
          <p:cNvPr id="595971" name="Picture 3" descr="KartinGrid-vorn">
            <a:extLst>
              <a:ext uri="{FF2B5EF4-FFF2-40B4-BE49-F238E27FC236}">
                <a16:creationId xmlns:a16="http://schemas.microsoft.com/office/drawing/2014/main" id="{3231C975-59EF-4604-9C4D-CD08BE996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1" y="2276475"/>
            <a:ext cx="2016125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5972" name="Picture 4" descr="KartinGrid-ok">
            <a:extLst>
              <a:ext uri="{FF2B5EF4-FFF2-40B4-BE49-F238E27FC236}">
                <a16:creationId xmlns:a16="http://schemas.microsoft.com/office/drawing/2014/main" id="{E6DBF704-9764-4E76-A145-72C18FC38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2276476"/>
            <a:ext cx="20113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5973" name="Picture 5" descr="KartinGrid-platz">
            <a:extLst>
              <a:ext uri="{FF2B5EF4-FFF2-40B4-BE49-F238E27FC236}">
                <a16:creationId xmlns:a16="http://schemas.microsoft.com/office/drawing/2014/main" id="{578A51E0-8D0B-4A6B-A158-810AB340C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4797426"/>
            <a:ext cx="19446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5974" name="Picture 6" descr="KartinGrid-schief">
            <a:extLst>
              <a:ext uri="{FF2B5EF4-FFF2-40B4-BE49-F238E27FC236}">
                <a16:creationId xmlns:a16="http://schemas.microsoft.com/office/drawing/2014/main" id="{FE926B32-6367-4591-8280-FE465230C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4724401"/>
            <a:ext cx="1925638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5975" name="Picture 7" descr="KartinGrid-seite">
            <a:extLst>
              <a:ext uri="{FF2B5EF4-FFF2-40B4-BE49-F238E27FC236}">
                <a16:creationId xmlns:a16="http://schemas.microsoft.com/office/drawing/2014/main" id="{5473A1E6-59C7-4496-9F17-7138366B1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4581526"/>
            <a:ext cx="194945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5976" name="Text Box 8">
            <a:extLst>
              <a:ext uri="{FF2B5EF4-FFF2-40B4-BE49-F238E27FC236}">
                <a16:creationId xmlns:a16="http://schemas.microsoft.com/office/drawing/2014/main" id="{130D3910-41AA-48D7-8F6E-6384AB0DE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388" y="3744914"/>
            <a:ext cx="151515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it-IT" sz="20000">
                <a:solidFill>
                  <a:srgbClr val="FF0000"/>
                </a:solidFill>
                <a:latin typeface="Bobcat"/>
              </a:rPr>
              <a:t>X</a:t>
            </a:r>
          </a:p>
        </p:txBody>
      </p:sp>
      <p:sp>
        <p:nvSpPr>
          <p:cNvPr id="595977" name="Text Box 9">
            <a:extLst>
              <a:ext uri="{FF2B5EF4-FFF2-40B4-BE49-F238E27FC236}">
                <a16:creationId xmlns:a16="http://schemas.microsoft.com/office/drawing/2014/main" id="{4FC861FE-4980-45DF-A6B1-C439C0983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50" y="3817939"/>
            <a:ext cx="151515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it-IT" sz="20000">
                <a:solidFill>
                  <a:srgbClr val="FF0000"/>
                </a:solidFill>
                <a:latin typeface="Bobcat"/>
              </a:rPr>
              <a:t>X</a:t>
            </a:r>
          </a:p>
        </p:txBody>
      </p:sp>
      <p:sp>
        <p:nvSpPr>
          <p:cNvPr id="595978" name="Text Box 10">
            <a:extLst>
              <a:ext uri="{FF2B5EF4-FFF2-40B4-BE49-F238E27FC236}">
                <a16:creationId xmlns:a16="http://schemas.microsoft.com/office/drawing/2014/main" id="{B7B04C03-C17A-4B46-9F90-49B907F9C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363" y="3933826"/>
            <a:ext cx="151515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it-IT" sz="20000">
                <a:solidFill>
                  <a:srgbClr val="FF0000"/>
                </a:solidFill>
                <a:latin typeface="Bobcat"/>
              </a:rPr>
              <a:t>X</a:t>
            </a:r>
          </a:p>
        </p:txBody>
      </p:sp>
      <p:sp>
        <p:nvSpPr>
          <p:cNvPr id="595979" name="Text Box 11">
            <a:extLst>
              <a:ext uri="{FF2B5EF4-FFF2-40B4-BE49-F238E27FC236}">
                <a16:creationId xmlns:a16="http://schemas.microsoft.com/office/drawing/2014/main" id="{B0CC5DD6-0FF2-48BD-8A3E-559A2B090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1628776"/>
            <a:ext cx="151515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it-IT" sz="20000">
                <a:solidFill>
                  <a:srgbClr val="FF0000"/>
                </a:solidFill>
                <a:latin typeface="Bobcat"/>
              </a:rPr>
              <a:t>X</a:t>
            </a:r>
          </a:p>
        </p:txBody>
      </p:sp>
      <p:sp>
        <p:nvSpPr>
          <p:cNvPr id="595980" name="Text Box 12">
            <a:extLst>
              <a:ext uri="{FF2B5EF4-FFF2-40B4-BE49-F238E27FC236}">
                <a16:creationId xmlns:a16="http://schemas.microsoft.com/office/drawing/2014/main" id="{0409D7AB-3256-4B68-AFB6-AC55369C9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301" y="2711450"/>
            <a:ext cx="172354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it-IT" sz="10000">
                <a:solidFill>
                  <a:srgbClr val="00CC00"/>
                </a:solidFill>
                <a:latin typeface="Andy"/>
              </a:rPr>
              <a:t>ok</a:t>
            </a:r>
          </a:p>
        </p:txBody>
      </p:sp>
      <p:pic>
        <p:nvPicPr>
          <p:cNvPr id="595981" name="Picture 13" descr="KartinGrid-ok">
            <a:extLst>
              <a:ext uri="{FF2B5EF4-FFF2-40B4-BE49-F238E27FC236}">
                <a16:creationId xmlns:a16="http://schemas.microsoft.com/office/drawing/2014/main" id="{2125E479-CE3C-4AC5-8643-57E68C219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2276476"/>
            <a:ext cx="201136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5982" name="Text Box 14">
            <a:extLst>
              <a:ext uri="{FF2B5EF4-FFF2-40B4-BE49-F238E27FC236}">
                <a16:creationId xmlns:a16="http://schemas.microsoft.com/office/drawing/2014/main" id="{F52175B2-97C7-4FFE-B2B4-0FBB94540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2389" y="2674938"/>
            <a:ext cx="172354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it-IT" sz="10000">
                <a:solidFill>
                  <a:srgbClr val="00CC00"/>
                </a:solidFill>
                <a:latin typeface="Andy"/>
              </a:rPr>
              <a:t>ok</a:t>
            </a:r>
          </a:p>
        </p:txBody>
      </p:sp>
      <p:sp>
        <p:nvSpPr>
          <p:cNvPr id="19" name="Rettangolo arrotondato 18">
            <a:extLst>
              <a:ext uri="{FF2B5EF4-FFF2-40B4-BE49-F238E27FC236}">
                <a16:creationId xmlns:a16="http://schemas.microsoft.com/office/drawing/2014/main" id="{C84D3FC0-CD80-4712-B7BA-9A1DDC8BFF29}"/>
              </a:ext>
            </a:extLst>
          </p:cNvPr>
          <p:cNvSpPr/>
          <p:nvPr/>
        </p:nvSpPr>
        <p:spPr>
          <a:xfrm>
            <a:off x="3155950" y="183495"/>
            <a:ext cx="5689600" cy="782637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dirty="0">
                <a:solidFill>
                  <a:prstClr val="black"/>
                </a:solidFill>
                <a:latin typeface="Century Gothic" panose="020B0502020202020204"/>
              </a:rPr>
              <a:t>PROCEDURA DI PARTENZA</a:t>
            </a:r>
            <a:endParaRPr lang="it-IT" sz="32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BABF4C4-6728-449A-87AF-048432D315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400" y="112371"/>
            <a:ext cx="2666547" cy="1202560"/>
          </a:xfrm>
          <a:prstGeom prst="rect">
            <a:avLst/>
          </a:prstGeom>
        </p:spPr>
      </p:pic>
      <p:pic>
        <p:nvPicPr>
          <p:cNvPr id="21" name="Picture 2" descr="ACI Sport - Direzione per lo Sport Automobilistico's collections on Flickr">
            <a:extLst>
              <a:ext uri="{FF2B5EF4-FFF2-40B4-BE49-F238E27FC236}">
                <a16:creationId xmlns:a16="http://schemas.microsoft.com/office/drawing/2014/main" id="{346F2ADA-C9F1-4D66-AB26-AE77D0ABE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6" b="30898"/>
          <a:stretch/>
        </p:blipFill>
        <p:spPr bwMode="auto">
          <a:xfrm>
            <a:off x="10980225" y="112371"/>
            <a:ext cx="1013824" cy="58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5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95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5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5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5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5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95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5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5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5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5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5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5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5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5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5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5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5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5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95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95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70" grpId="0" animBg="1"/>
      <p:bldP spid="595976" grpId="0"/>
      <p:bldP spid="595977" grpId="0"/>
      <p:bldP spid="595978" grpId="0"/>
      <p:bldP spid="595979" grpId="0"/>
      <p:bldP spid="595980" grpId="0"/>
      <p:bldP spid="59598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magine 4">
            <a:extLst>
              <a:ext uri="{FF2B5EF4-FFF2-40B4-BE49-F238E27FC236}">
                <a16:creationId xmlns:a16="http://schemas.microsoft.com/office/drawing/2014/main" id="{C69CA558-6836-433C-863F-541E70EAD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92175"/>
            <a:ext cx="91440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arrotondato 6">
            <a:extLst>
              <a:ext uri="{FF2B5EF4-FFF2-40B4-BE49-F238E27FC236}">
                <a16:creationId xmlns:a16="http://schemas.microsoft.com/office/drawing/2014/main" id="{1E448BAF-5B77-485C-BA13-9E18991168BE}"/>
              </a:ext>
            </a:extLst>
          </p:cNvPr>
          <p:cNvSpPr/>
          <p:nvPr/>
        </p:nvSpPr>
        <p:spPr>
          <a:xfrm>
            <a:off x="3251200" y="466725"/>
            <a:ext cx="5689600" cy="782638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dirty="0">
                <a:solidFill>
                  <a:prstClr val="black"/>
                </a:solidFill>
                <a:latin typeface="Century Gothic" panose="020B0502020202020204"/>
              </a:rPr>
              <a:t>PROCEDURA DI PARTENZA</a:t>
            </a:r>
            <a:endParaRPr lang="it-IT" sz="32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CCC0D39-9CDD-48FC-AD3B-0E1B62C3F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37" y="126965"/>
            <a:ext cx="2623004" cy="1182923"/>
          </a:xfrm>
          <a:prstGeom prst="rect">
            <a:avLst/>
          </a:prstGeom>
        </p:spPr>
      </p:pic>
      <p:pic>
        <p:nvPicPr>
          <p:cNvPr id="8" name="Picture 2" descr="ACI Sport - Direzione per lo Sport Automobilistico's collections on Flickr">
            <a:extLst>
              <a:ext uri="{FF2B5EF4-FFF2-40B4-BE49-F238E27FC236}">
                <a16:creationId xmlns:a16="http://schemas.microsoft.com/office/drawing/2014/main" id="{F1CB67DD-F29F-47B0-A810-28389FAFA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6" b="30898"/>
          <a:stretch/>
        </p:blipFill>
        <p:spPr bwMode="auto">
          <a:xfrm>
            <a:off x="10931843" y="156318"/>
            <a:ext cx="1070565" cy="6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491539-25C5-46D9-A1C4-46C44397C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D418802-6A58-4730-81D0-F9C0BE080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27" y="396549"/>
            <a:ext cx="11709918" cy="6363479"/>
          </a:xfrm>
        </p:spPr>
      </p:pic>
      <p:sp>
        <p:nvSpPr>
          <p:cNvPr id="6" name="Connettore 5">
            <a:extLst>
              <a:ext uri="{FF2B5EF4-FFF2-40B4-BE49-F238E27FC236}">
                <a16:creationId xmlns:a16="http://schemas.microsoft.com/office/drawing/2014/main" id="{8A7F8D1F-3D83-4274-9E9D-48B96D519530}"/>
              </a:ext>
            </a:extLst>
          </p:cNvPr>
          <p:cNvSpPr/>
          <p:nvPr/>
        </p:nvSpPr>
        <p:spPr>
          <a:xfrm>
            <a:off x="3536303" y="2780522"/>
            <a:ext cx="746450" cy="75577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onnettore 6">
            <a:extLst>
              <a:ext uri="{FF2B5EF4-FFF2-40B4-BE49-F238E27FC236}">
                <a16:creationId xmlns:a16="http://schemas.microsoft.com/office/drawing/2014/main" id="{1CF9B547-6717-4A1F-8C83-E6E8308EF67B}"/>
              </a:ext>
            </a:extLst>
          </p:cNvPr>
          <p:cNvSpPr/>
          <p:nvPr/>
        </p:nvSpPr>
        <p:spPr>
          <a:xfrm>
            <a:off x="3536303" y="2780522"/>
            <a:ext cx="746450" cy="71590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0A1C36C-87A0-4095-87D5-DD3299384CBA}"/>
              </a:ext>
            </a:extLst>
          </p:cNvPr>
          <p:cNvSpPr txBox="1"/>
          <p:nvPr/>
        </p:nvSpPr>
        <p:spPr>
          <a:xfrm>
            <a:off x="3468655" y="5301305"/>
            <a:ext cx="5124062" cy="70788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FF0000"/>
                </a:solidFill>
              </a:rPr>
              <a:t>UNA LUCE ACCESA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CFDF92AB-DDE7-4A3E-BA1B-FDA9C9CD0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45888" cy="114842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AE1223B-4E55-4E36-B66D-9C05EDA1A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2645" y="94850"/>
            <a:ext cx="1607604" cy="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49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491539-25C5-46D9-A1C4-46C44397C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D418802-6A58-4730-81D0-F9C0BE080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27" y="396549"/>
            <a:ext cx="11709918" cy="6363479"/>
          </a:xfrm>
        </p:spPr>
      </p:pic>
      <p:sp>
        <p:nvSpPr>
          <p:cNvPr id="6" name="Connettore 5">
            <a:extLst>
              <a:ext uri="{FF2B5EF4-FFF2-40B4-BE49-F238E27FC236}">
                <a16:creationId xmlns:a16="http://schemas.microsoft.com/office/drawing/2014/main" id="{8A7F8D1F-3D83-4274-9E9D-48B96D519530}"/>
              </a:ext>
            </a:extLst>
          </p:cNvPr>
          <p:cNvSpPr/>
          <p:nvPr/>
        </p:nvSpPr>
        <p:spPr>
          <a:xfrm>
            <a:off x="3536303" y="2822510"/>
            <a:ext cx="746450" cy="75577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onnettore 6">
            <a:extLst>
              <a:ext uri="{FF2B5EF4-FFF2-40B4-BE49-F238E27FC236}">
                <a16:creationId xmlns:a16="http://schemas.microsoft.com/office/drawing/2014/main" id="{1CF9B547-6717-4A1F-8C83-E6E8308EF67B}"/>
              </a:ext>
            </a:extLst>
          </p:cNvPr>
          <p:cNvSpPr/>
          <p:nvPr/>
        </p:nvSpPr>
        <p:spPr>
          <a:xfrm>
            <a:off x="3536303" y="2822510"/>
            <a:ext cx="746450" cy="71590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onnettore 7">
            <a:extLst>
              <a:ext uri="{FF2B5EF4-FFF2-40B4-BE49-F238E27FC236}">
                <a16:creationId xmlns:a16="http://schemas.microsoft.com/office/drawing/2014/main" id="{96DA98C2-D249-45A9-85A4-20E723EF5E7E}"/>
              </a:ext>
            </a:extLst>
          </p:cNvPr>
          <p:cNvSpPr/>
          <p:nvPr/>
        </p:nvSpPr>
        <p:spPr>
          <a:xfrm>
            <a:off x="4587552" y="2822509"/>
            <a:ext cx="746450" cy="71590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onnettore 8">
            <a:extLst>
              <a:ext uri="{FF2B5EF4-FFF2-40B4-BE49-F238E27FC236}">
                <a16:creationId xmlns:a16="http://schemas.microsoft.com/office/drawing/2014/main" id="{241C7CB1-6FB3-4F03-B05B-5133EB493C40}"/>
              </a:ext>
            </a:extLst>
          </p:cNvPr>
          <p:cNvSpPr/>
          <p:nvPr/>
        </p:nvSpPr>
        <p:spPr>
          <a:xfrm>
            <a:off x="4587552" y="2785104"/>
            <a:ext cx="746450" cy="71590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0A1C36C-87A0-4095-87D5-DD3299384CBA}"/>
              </a:ext>
            </a:extLst>
          </p:cNvPr>
          <p:cNvSpPr txBox="1"/>
          <p:nvPr/>
        </p:nvSpPr>
        <p:spPr>
          <a:xfrm>
            <a:off x="3702698" y="5171122"/>
            <a:ext cx="4618654" cy="70788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FF0000"/>
                </a:solidFill>
              </a:rPr>
              <a:t>DUE LUCI ACCESE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CFDF92AB-DDE7-4A3E-BA1B-FDA9C9CD0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45888" cy="114842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AE1223B-4E55-4E36-B66D-9C05EDA1A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2645" y="94850"/>
            <a:ext cx="1607604" cy="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49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491539-25C5-46D9-A1C4-46C44397C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D418802-6A58-4730-81D0-F9C0BE080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27" y="396549"/>
            <a:ext cx="11709918" cy="6363479"/>
          </a:xfrm>
        </p:spPr>
      </p:pic>
      <p:sp>
        <p:nvSpPr>
          <p:cNvPr id="6" name="Connettore 5">
            <a:extLst>
              <a:ext uri="{FF2B5EF4-FFF2-40B4-BE49-F238E27FC236}">
                <a16:creationId xmlns:a16="http://schemas.microsoft.com/office/drawing/2014/main" id="{8A7F8D1F-3D83-4274-9E9D-48B96D519530}"/>
              </a:ext>
            </a:extLst>
          </p:cNvPr>
          <p:cNvSpPr/>
          <p:nvPr/>
        </p:nvSpPr>
        <p:spPr>
          <a:xfrm>
            <a:off x="3573626" y="2757378"/>
            <a:ext cx="746450" cy="75577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onnettore 6">
            <a:extLst>
              <a:ext uri="{FF2B5EF4-FFF2-40B4-BE49-F238E27FC236}">
                <a16:creationId xmlns:a16="http://schemas.microsoft.com/office/drawing/2014/main" id="{1CF9B547-6717-4A1F-8C83-E6E8308EF67B}"/>
              </a:ext>
            </a:extLst>
          </p:cNvPr>
          <p:cNvSpPr/>
          <p:nvPr/>
        </p:nvSpPr>
        <p:spPr>
          <a:xfrm>
            <a:off x="3554966" y="2797252"/>
            <a:ext cx="746450" cy="71590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onnettore 7">
            <a:extLst>
              <a:ext uri="{FF2B5EF4-FFF2-40B4-BE49-F238E27FC236}">
                <a16:creationId xmlns:a16="http://schemas.microsoft.com/office/drawing/2014/main" id="{96DA98C2-D249-45A9-85A4-20E723EF5E7E}"/>
              </a:ext>
            </a:extLst>
          </p:cNvPr>
          <p:cNvSpPr/>
          <p:nvPr/>
        </p:nvSpPr>
        <p:spPr>
          <a:xfrm>
            <a:off x="4606213" y="2823743"/>
            <a:ext cx="746450" cy="71590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onnettore 8">
            <a:extLst>
              <a:ext uri="{FF2B5EF4-FFF2-40B4-BE49-F238E27FC236}">
                <a16:creationId xmlns:a16="http://schemas.microsoft.com/office/drawing/2014/main" id="{241C7CB1-6FB3-4F03-B05B-5133EB493C40}"/>
              </a:ext>
            </a:extLst>
          </p:cNvPr>
          <p:cNvSpPr/>
          <p:nvPr/>
        </p:nvSpPr>
        <p:spPr>
          <a:xfrm>
            <a:off x="4606213" y="2817578"/>
            <a:ext cx="746450" cy="71590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onnettore 9">
            <a:extLst>
              <a:ext uri="{FF2B5EF4-FFF2-40B4-BE49-F238E27FC236}">
                <a16:creationId xmlns:a16="http://schemas.microsoft.com/office/drawing/2014/main" id="{99A6B905-E73B-4DD8-B623-630D21416A28}"/>
              </a:ext>
            </a:extLst>
          </p:cNvPr>
          <p:cNvSpPr/>
          <p:nvPr/>
        </p:nvSpPr>
        <p:spPr>
          <a:xfrm>
            <a:off x="5638800" y="2777705"/>
            <a:ext cx="783772" cy="75577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onnettore 10">
            <a:extLst>
              <a:ext uri="{FF2B5EF4-FFF2-40B4-BE49-F238E27FC236}">
                <a16:creationId xmlns:a16="http://schemas.microsoft.com/office/drawing/2014/main" id="{05D027D7-526F-4DAC-B8B6-74B5569A4298}"/>
              </a:ext>
            </a:extLst>
          </p:cNvPr>
          <p:cNvSpPr/>
          <p:nvPr/>
        </p:nvSpPr>
        <p:spPr>
          <a:xfrm>
            <a:off x="5669902" y="2777705"/>
            <a:ext cx="746450" cy="75577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0A1C36C-87A0-4095-87D5-DD3299384CBA}"/>
              </a:ext>
            </a:extLst>
          </p:cNvPr>
          <p:cNvSpPr txBox="1"/>
          <p:nvPr/>
        </p:nvSpPr>
        <p:spPr>
          <a:xfrm>
            <a:off x="3702698" y="5171122"/>
            <a:ext cx="4618654" cy="70788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FF0000"/>
                </a:solidFill>
              </a:rPr>
              <a:t>TRE LUCI ACCESE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CFDF92AB-DDE7-4A3E-BA1B-FDA9C9CD0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45888" cy="114842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AE1223B-4E55-4E36-B66D-9C05EDA1A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2645" y="94850"/>
            <a:ext cx="1607604" cy="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07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491539-25C5-46D9-A1C4-46C44397C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D418802-6A58-4730-81D0-F9C0BE080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27" y="396549"/>
            <a:ext cx="11709918" cy="6363479"/>
          </a:xfrm>
        </p:spPr>
      </p:pic>
      <p:sp>
        <p:nvSpPr>
          <p:cNvPr id="6" name="Connettore 5">
            <a:extLst>
              <a:ext uri="{FF2B5EF4-FFF2-40B4-BE49-F238E27FC236}">
                <a16:creationId xmlns:a16="http://schemas.microsoft.com/office/drawing/2014/main" id="{8A7F8D1F-3D83-4274-9E9D-48B96D519530}"/>
              </a:ext>
            </a:extLst>
          </p:cNvPr>
          <p:cNvSpPr/>
          <p:nvPr/>
        </p:nvSpPr>
        <p:spPr>
          <a:xfrm>
            <a:off x="3536304" y="2781727"/>
            <a:ext cx="746450" cy="75577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onnettore 6">
            <a:extLst>
              <a:ext uri="{FF2B5EF4-FFF2-40B4-BE49-F238E27FC236}">
                <a16:creationId xmlns:a16="http://schemas.microsoft.com/office/drawing/2014/main" id="{1CF9B547-6717-4A1F-8C83-E6E8308EF67B}"/>
              </a:ext>
            </a:extLst>
          </p:cNvPr>
          <p:cNvSpPr/>
          <p:nvPr/>
        </p:nvSpPr>
        <p:spPr>
          <a:xfrm>
            <a:off x="3536304" y="2801664"/>
            <a:ext cx="746450" cy="71590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onnettore 7">
            <a:extLst>
              <a:ext uri="{FF2B5EF4-FFF2-40B4-BE49-F238E27FC236}">
                <a16:creationId xmlns:a16="http://schemas.microsoft.com/office/drawing/2014/main" id="{96DA98C2-D249-45A9-85A4-20E723EF5E7E}"/>
              </a:ext>
            </a:extLst>
          </p:cNvPr>
          <p:cNvSpPr/>
          <p:nvPr/>
        </p:nvSpPr>
        <p:spPr>
          <a:xfrm>
            <a:off x="4550230" y="2801664"/>
            <a:ext cx="746450" cy="71590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onnettore 8">
            <a:extLst>
              <a:ext uri="{FF2B5EF4-FFF2-40B4-BE49-F238E27FC236}">
                <a16:creationId xmlns:a16="http://schemas.microsoft.com/office/drawing/2014/main" id="{241C7CB1-6FB3-4F03-B05B-5133EB493C40}"/>
              </a:ext>
            </a:extLst>
          </p:cNvPr>
          <p:cNvSpPr/>
          <p:nvPr/>
        </p:nvSpPr>
        <p:spPr>
          <a:xfrm>
            <a:off x="4520687" y="2801663"/>
            <a:ext cx="746450" cy="71590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onnettore 9">
            <a:extLst>
              <a:ext uri="{FF2B5EF4-FFF2-40B4-BE49-F238E27FC236}">
                <a16:creationId xmlns:a16="http://schemas.microsoft.com/office/drawing/2014/main" id="{99A6B905-E73B-4DD8-B623-630D21416A28}"/>
              </a:ext>
            </a:extLst>
          </p:cNvPr>
          <p:cNvSpPr/>
          <p:nvPr/>
        </p:nvSpPr>
        <p:spPr>
          <a:xfrm>
            <a:off x="5564156" y="2761790"/>
            <a:ext cx="783772" cy="75577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onnettore 10">
            <a:extLst>
              <a:ext uri="{FF2B5EF4-FFF2-40B4-BE49-F238E27FC236}">
                <a16:creationId xmlns:a16="http://schemas.microsoft.com/office/drawing/2014/main" id="{05D027D7-526F-4DAC-B8B6-74B5569A4298}"/>
              </a:ext>
            </a:extLst>
          </p:cNvPr>
          <p:cNvSpPr/>
          <p:nvPr/>
        </p:nvSpPr>
        <p:spPr>
          <a:xfrm>
            <a:off x="5582817" y="2761790"/>
            <a:ext cx="746450" cy="75577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onnettore 11">
            <a:extLst>
              <a:ext uri="{FF2B5EF4-FFF2-40B4-BE49-F238E27FC236}">
                <a16:creationId xmlns:a16="http://schemas.microsoft.com/office/drawing/2014/main" id="{AA57DE14-4D22-41D2-BA47-2B299898C4A3}"/>
              </a:ext>
            </a:extLst>
          </p:cNvPr>
          <p:cNvSpPr/>
          <p:nvPr/>
        </p:nvSpPr>
        <p:spPr>
          <a:xfrm>
            <a:off x="6598293" y="2781725"/>
            <a:ext cx="783772" cy="75577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onnettore 12">
            <a:extLst>
              <a:ext uri="{FF2B5EF4-FFF2-40B4-BE49-F238E27FC236}">
                <a16:creationId xmlns:a16="http://schemas.microsoft.com/office/drawing/2014/main" id="{5C000D70-8A5D-40E9-893E-AAE08193463D}"/>
              </a:ext>
            </a:extLst>
          </p:cNvPr>
          <p:cNvSpPr/>
          <p:nvPr/>
        </p:nvSpPr>
        <p:spPr>
          <a:xfrm>
            <a:off x="6627836" y="2754630"/>
            <a:ext cx="746450" cy="75577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0A1C36C-87A0-4095-87D5-DD3299384CBA}"/>
              </a:ext>
            </a:extLst>
          </p:cNvPr>
          <p:cNvSpPr txBox="1"/>
          <p:nvPr/>
        </p:nvSpPr>
        <p:spPr>
          <a:xfrm>
            <a:off x="3097764" y="5077816"/>
            <a:ext cx="5934270" cy="70788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FF0000"/>
                </a:solidFill>
              </a:rPr>
              <a:t>QUATTRO LUCI ACCESE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CFDF92AB-DDE7-4A3E-BA1B-FDA9C9CD0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45888" cy="114842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AE1223B-4E55-4E36-B66D-9C05EDA1A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2645" y="94850"/>
            <a:ext cx="1607604" cy="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84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B422B7-7552-447B-BD1F-0D8936D56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384" y="74644"/>
            <a:ext cx="10383415" cy="1156997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                        </a:t>
            </a:r>
            <a:r>
              <a:rPr lang="it-IT" sz="6000" b="1" dirty="0">
                <a:solidFill>
                  <a:srgbClr val="FF0000"/>
                </a:solidFill>
              </a:rPr>
              <a:t>PREGRIGLIA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39DABA3-3BD2-4E9C-A3FA-130621353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020"/>
            <a:ext cx="12192000" cy="5784980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2964797-E572-45E9-AE60-A9FAA6308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83" y="0"/>
            <a:ext cx="2580971" cy="107302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2337DC6-4622-4974-A226-9DE41E578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1098" y="182912"/>
            <a:ext cx="122540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47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>
            <a:extLst>
              <a:ext uri="{FF2B5EF4-FFF2-40B4-BE49-F238E27FC236}">
                <a16:creationId xmlns:a16="http://schemas.microsoft.com/office/drawing/2014/main" id="{4EC480A9-5F2E-4382-A0B0-AAC8BBCBB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0" y="483762"/>
            <a:ext cx="12059195" cy="636347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EDC3149-992C-4D05-834B-61BCC66B51BE}"/>
              </a:ext>
            </a:extLst>
          </p:cNvPr>
          <p:cNvSpPr txBox="1"/>
          <p:nvPr/>
        </p:nvSpPr>
        <p:spPr>
          <a:xfrm>
            <a:off x="2211355" y="5057192"/>
            <a:ext cx="8248261" cy="70788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FF0000"/>
                </a:solidFill>
              </a:rPr>
              <a:t>SEMAFORO SPENTO PARTENZA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692292F-E6E0-4DE0-8051-28453BDA6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43246" cy="1147236"/>
          </a:xfrm>
          <a:prstGeom prst="rect">
            <a:avLst/>
          </a:prstGeom>
        </p:spPr>
      </p:pic>
      <p:pic>
        <p:nvPicPr>
          <p:cNvPr id="5" name="Picture 2" descr="ACI Sport - Direzione per lo Sport Automobilistico's collections on Flickr">
            <a:extLst>
              <a:ext uri="{FF2B5EF4-FFF2-40B4-BE49-F238E27FC236}">
                <a16:creationId xmlns:a16="http://schemas.microsoft.com/office/drawing/2014/main" id="{9D8B3C31-233D-44E9-927E-77A9A6ECE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6" b="30898"/>
          <a:stretch/>
        </p:blipFill>
        <p:spPr bwMode="auto">
          <a:xfrm>
            <a:off x="10459616" y="89856"/>
            <a:ext cx="1668454" cy="96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495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491539-25C5-46D9-A1C4-46C44397C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D418802-6A58-4730-81D0-F9C0BE080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9671"/>
            <a:ext cx="11709918" cy="6363479"/>
          </a:xfrm>
          <a:solidFill>
            <a:srgbClr val="FFC000"/>
          </a:solidFill>
        </p:spPr>
      </p:pic>
      <p:sp>
        <p:nvSpPr>
          <p:cNvPr id="6" name="Connettore 5">
            <a:extLst>
              <a:ext uri="{FF2B5EF4-FFF2-40B4-BE49-F238E27FC236}">
                <a16:creationId xmlns:a16="http://schemas.microsoft.com/office/drawing/2014/main" id="{8A7F8D1F-3D83-4274-9E9D-48B96D519530}"/>
              </a:ext>
            </a:extLst>
          </p:cNvPr>
          <p:cNvSpPr/>
          <p:nvPr/>
        </p:nvSpPr>
        <p:spPr>
          <a:xfrm>
            <a:off x="3556130" y="2842448"/>
            <a:ext cx="746450" cy="75577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onnettore 6">
            <a:extLst>
              <a:ext uri="{FF2B5EF4-FFF2-40B4-BE49-F238E27FC236}">
                <a16:creationId xmlns:a16="http://schemas.microsoft.com/office/drawing/2014/main" id="{1CF9B547-6717-4A1F-8C83-E6E8308EF67B}"/>
              </a:ext>
            </a:extLst>
          </p:cNvPr>
          <p:cNvSpPr/>
          <p:nvPr/>
        </p:nvSpPr>
        <p:spPr>
          <a:xfrm>
            <a:off x="3556517" y="2862385"/>
            <a:ext cx="746450" cy="71590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onnettore 7">
            <a:extLst>
              <a:ext uri="{FF2B5EF4-FFF2-40B4-BE49-F238E27FC236}">
                <a16:creationId xmlns:a16="http://schemas.microsoft.com/office/drawing/2014/main" id="{96DA98C2-D249-45A9-85A4-20E723EF5E7E}"/>
              </a:ext>
            </a:extLst>
          </p:cNvPr>
          <p:cNvSpPr/>
          <p:nvPr/>
        </p:nvSpPr>
        <p:spPr>
          <a:xfrm>
            <a:off x="4570058" y="2905649"/>
            <a:ext cx="746450" cy="71590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onnettore 8">
            <a:extLst>
              <a:ext uri="{FF2B5EF4-FFF2-40B4-BE49-F238E27FC236}">
                <a16:creationId xmlns:a16="http://schemas.microsoft.com/office/drawing/2014/main" id="{241C7CB1-6FB3-4F03-B05B-5133EB493C40}"/>
              </a:ext>
            </a:extLst>
          </p:cNvPr>
          <p:cNvSpPr/>
          <p:nvPr/>
        </p:nvSpPr>
        <p:spPr>
          <a:xfrm>
            <a:off x="4586382" y="2882321"/>
            <a:ext cx="746450" cy="71590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onnettore 9">
            <a:extLst>
              <a:ext uri="{FF2B5EF4-FFF2-40B4-BE49-F238E27FC236}">
                <a16:creationId xmlns:a16="http://schemas.microsoft.com/office/drawing/2014/main" id="{99A6B905-E73B-4DD8-B623-630D21416A28}"/>
              </a:ext>
            </a:extLst>
          </p:cNvPr>
          <p:cNvSpPr/>
          <p:nvPr/>
        </p:nvSpPr>
        <p:spPr>
          <a:xfrm>
            <a:off x="5600309" y="2870144"/>
            <a:ext cx="783772" cy="70707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onnettore 10">
            <a:extLst>
              <a:ext uri="{FF2B5EF4-FFF2-40B4-BE49-F238E27FC236}">
                <a16:creationId xmlns:a16="http://schemas.microsoft.com/office/drawing/2014/main" id="{05D027D7-526F-4DAC-B8B6-74B5569A4298}"/>
              </a:ext>
            </a:extLst>
          </p:cNvPr>
          <p:cNvSpPr/>
          <p:nvPr/>
        </p:nvSpPr>
        <p:spPr>
          <a:xfrm>
            <a:off x="5630053" y="2865775"/>
            <a:ext cx="746450" cy="75577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onnettore 11">
            <a:extLst>
              <a:ext uri="{FF2B5EF4-FFF2-40B4-BE49-F238E27FC236}">
                <a16:creationId xmlns:a16="http://schemas.microsoft.com/office/drawing/2014/main" id="{AA57DE14-4D22-41D2-BA47-2B299898C4A3}"/>
              </a:ext>
            </a:extLst>
          </p:cNvPr>
          <p:cNvSpPr/>
          <p:nvPr/>
        </p:nvSpPr>
        <p:spPr>
          <a:xfrm>
            <a:off x="6671387" y="2846040"/>
            <a:ext cx="783772" cy="75577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onnettore 12">
            <a:extLst>
              <a:ext uri="{FF2B5EF4-FFF2-40B4-BE49-F238E27FC236}">
                <a16:creationId xmlns:a16="http://schemas.microsoft.com/office/drawing/2014/main" id="{5C000D70-8A5D-40E9-893E-AAE08193463D}"/>
              </a:ext>
            </a:extLst>
          </p:cNvPr>
          <p:cNvSpPr/>
          <p:nvPr/>
        </p:nvSpPr>
        <p:spPr>
          <a:xfrm>
            <a:off x="6708709" y="2830775"/>
            <a:ext cx="746450" cy="75577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0A1C36C-87A0-4095-87D5-DD3299384CBA}"/>
              </a:ext>
            </a:extLst>
          </p:cNvPr>
          <p:cNvSpPr txBox="1"/>
          <p:nvPr/>
        </p:nvSpPr>
        <p:spPr>
          <a:xfrm>
            <a:off x="3303037" y="5077816"/>
            <a:ext cx="6008913" cy="1138773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 LUCE ARANCIO LAMPEGGIANTE </a:t>
            </a:r>
          </a:p>
          <a:p>
            <a:r>
              <a:rPr lang="it-IT" sz="4000" dirty="0">
                <a:solidFill>
                  <a:srgbClr val="FF0000"/>
                </a:solidFill>
              </a:rPr>
              <a:t>EXTRA FORMATION LAP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CFDF92AB-DDE7-4A3E-BA1B-FDA9C9CD0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45888" cy="114842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AE1223B-4E55-4E36-B66D-9C05EDA1A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2645" y="94850"/>
            <a:ext cx="1607604" cy="933056"/>
          </a:xfrm>
          <a:prstGeom prst="rect">
            <a:avLst/>
          </a:prstGeom>
        </p:spPr>
      </p:pic>
      <p:sp>
        <p:nvSpPr>
          <p:cNvPr id="3" name="Connettore 2">
            <a:extLst>
              <a:ext uri="{FF2B5EF4-FFF2-40B4-BE49-F238E27FC236}">
                <a16:creationId xmlns:a16="http://schemas.microsoft.com/office/drawing/2014/main" id="{5D02B1EB-174D-4C25-A2E9-BF9C359E4F31}"/>
              </a:ext>
            </a:extLst>
          </p:cNvPr>
          <p:cNvSpPr/>
          <p:nvPr/>
        </p:nvSpPr>
        <p:spPr>
          <a:xfrm>
            <a:off x="7815651" y="2862385"/>
            <a:ext cx="750337" cy="707072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onnettore 3">
            <a:extLst>
              <a:ext uri="{FF2B5EF4-FFF2-40B4-BE49-F238E27FC236}">
                <a16:creationId xmlns:a16="http://schemas.microsoft.com/office/drawing/2014/main" id="{DF815922-59A7-4BBC-A3D5-DC08A63FCED1}"/>
              </a:ext>
            </a:extLst>
          </p:cNvPr>
          <p:cNvSpPr/>
          <p:nvPr/>
        </p:nvSpPr>
        <p:spPr>
          <a:xfrm rot="19632424">
            <a:off x="7797767" y="2873738"/>
            <a:ext cx="786107" cy="707072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303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E07E110A-DD20-4087-BB5C-13409B3221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9448" y="172085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sz="3600" dirty="0"/>
              <a:t>     </a:t>
            </a:r>
            <a:r>
              <a:rPr lang="it-IT" sz="3600" b="1" u="sng" dirty="0"/>
              <a:t>Penalità per partenze irregolari </a:t>
            </a:r>
            <a:br>
              <a:rPr lang="it-IT" sz="3600" b="1" dirty="0"/>
            </a:br>
            <a:endParaRPr lang="it-IT" sz="3600" b="1" dirty="0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DC1A5CF2-9266-4D51-B12B-A9D90BF55D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2924175"/>
            <a:ext cx="8229600" cy="2305050"/>
          </a:xfrm>
        </p:spPr>
        <p:txBody>
          <a:bodyPr/>
          <a:lstStyle/>
          <a:p>
            <a:pPr>
              <a:buFontTx/>
              <a:buNone/>
              <a:defRPr/>
            </a:pPr>
            <a:endParaRPr lang="it-IT" dirty="0">
              <a:solidFill>
                <a:srgbClr val="FFFF00"/>
              </a:solidFill>
            </a:endParaRPr>
          </a:p>
          <a:p>
            <a:pPr>
              <a:buFontTx/>
              <a:buNone/>
              <a:defRPr/>
            </a:pPr>
            <a:r>
              <a:rPr lang="it-IT" dirty="0"/>
              <a:t>          </a:t>
            </a:r>
            <a:r>
              <a:rPr lang="it-IT" sz="3200" b="1" dirty="0"/>
              <a:t>Per partenza anticipata – </a:t>
            </a:r>
            <a:r>
              <a:rPr lang="it-IT" sz="3200" b="1" dirty="0" err="1"/>
              <a:t>Jump</a:t>
            </a:r>
            <a:r>
              <a:rPr lang="it-IT" sz="3200" b="1" dirty="0"/>
              <a:t> Start </a:t>
            </a:r>
          </a:p>
          <a:p>
            <a:pPr>
              <a:buFontTx/>
              <a:buNone/>
              <a:defRPr/>
            </a:pPr>
            <a:r>
              <a:rPr lang="it-IT" sz="3200" b="1" dirty="0"/>
              <a:t>      penalità - penalty               05 sec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D36D798-40AA-40F9-A13D-7D70F699E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063" y="106922"/>
            <a:ext cx="3444099" cy="155360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A993487-76E8-4924-86EC-205A46231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842" y="198737"/>
            <a:ext cx="1127858" cy="65232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>
            <a:extLst>
              <a:ext uri="{FF2B5EF4-FFF2-40B4-BE49-F238E27FC236}">
                <a16:creationId xmlns:a16="http://schemas.microsoft.com/office/drawing/2014/main" id="{7E10A3A1-DB24-42C5-B3A3-1BE61FFF4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2133600"/>
            <a:ext cx="8229600" cy="143033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en-GB" altLang="it-IT" sz="5400">
                <a:solidFill>
                  <a:prstClr val="black"/>
                </a:solidFill>
                <a:latin typeface="Arial Black" panose="020B0A04020102020204" pitchFamily="34" charset="0"/>
              </a:rPr>
              <a:t>NEUTRALISATION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en-GB" altLang="it-IT" sz="3200">
                <a:solidFill>
                  <a:prstClr val="black"/>
                </a:solidFill>
                <a:latin typeface="Arial Black" panose="020B0A04020102020204" pitchFamily="34" charset="0"/>
              </a:rPr>
              <a:t>DURING A HEAT / RACE</a:t>
            </a:r>
          </a:p>
        </p:txBody>
      </p:sp>
      <p:pic>
        <p:nvPicPr>
          <p:cNvPr id="40964" name="Picture 4" descr="SLOW">
            <a:extLst>
              <a:ext uri="{FF2B5EF4-FFF2-40B4-BE49-F238E27FC236}">
                <a16:creationId xmlns:a16="http://schemas.microsoft.com/office/drawing/2014/main" id="{DCB6C456-98DB-4F21-BCAC-666484239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3789363"/>
            <a:ext cx="3813175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4E1D247-EDD9-452D-8127-76D2A0A78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981" y="192105"/>
            <a:ext cx="3804263" cy="171607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AE8120E-32A5-4345-BE6B-3E5111EF9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3197" y="271415"/>
            <a:ext cx="1127858" cy="652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>
            <a:extLst>
              <a:ext uri="{FF2B5EF4-FFF2-40B4-BE49-F238E27FC236}">
                <a16:creationId xmlns:a16="http://schemas.microsoft.com/office/drawing/2014/main" id="{8BA7671A-2567-4137-9E1A-DC7126A5E4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417638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>
                <a:solidFill>
                  <a:schemeClr val="bg1"/>
                </a:solidFill>
              </a:rPr>
              <a:t>                     Procedura SLOW iniziata</a:t>
            </a:r>
          </a:p>
        </p:txBody>
      </p:sp>
      <p:pic>
        <p:nvPicPr>
          <p:cNvPr id="30723" name="Immagine 1">
            <a:extLst>
              <a:ext uri="{FF2B5EF4-FFF2-40B4-BE49-F238E27FC236}">
                <a16:creationId xmlns:a16="http://schemas.microsoft.com/office/drawing/2014/main" id="{05F9532D-9F39-4918-BBA7-E02C44D20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0" y="933061"/>
            <a:ext cx="1203966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4">
            <a:extLst>
              <a:ext uri="{FF2B5EF4-FFF2-40B4-BE49-F238E27FC236}">
                <a16:creationId xmlns:a16="http://schemas.microsoft.com/office/drawing/2014/main" id="{65819948-0F20-4520-A98F-4974C7260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700214"/>
            <a:ext cx="9069388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it-IT" dirty="0">
                <a:solidFill>
                  <a:prstClr val="white"/>
                </a:solidFill>
              </a:rPr>
              <a:t>   </a:t>
            </a:r>
            <a:r>
              <a:rPr lang="it-IT" b="1" dirty="0">
                <a:solidFill>
                  <a:srgbClr val="FFFF00"/>
                </a:solidFill>
              </a:rPr>
              <a:t>IN FILA INDIANA DIETRO AL LEADER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it-IT" dirty="0">
              <a:solidFill>
                <a:prstClr val="white"/>
              </a:solidFill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it-IT" dirty="0">
                <a:solidFill>
                  <a:prstClr val="white"/>
                </a:solidFill>
              </a:rPr>
              <a:t>   </a:t>
            </a:r>
            <a:r>
              <a:rPr lang="it-IT" b="1" dirty="0">
                <a:solidFill>
                  <a:srgbClr val="FFFF00"/>
                </a:solidFill>
              </a:rPr>
              <a:t>SORPASSO VIETATO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it-IT" dirty="0">
              <a:solidFill>
                <a:prstClr val="white"/>
              </a:solidFill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it-IT" dirty="0">
                <a:solidFill>
                  <a:prstClr val="white"/>
                </a:solidFill>
              </a:rPr>
              <a:t>   </a:t>
            </a:r>
            <a:r>
              <a:rPr lang="it-IT" b="1" dirty="0">
                <a:solidFill>
                  <a:srgbClr val="FFFF00"/>
                </a:solidFill>
              </a:rPr>
              <a:t>VELOCITA’ BASSA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447B7B9-AEC0-41CC-89FB-8527E2A8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627273" cy="118514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E10B3A6-AE8D-43AC-BCDF-CD9788B73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4213" y="159708"/>
            <a:ext cx="1066435" cy="61896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B10ED2FE-5DBD-4CD6-943E-861F6F62DF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buFont typeface="Arial"/>
              <a:buChar char="•"/>
              <a:defRPr/>
            </a:pPr>
            <a:endParaRPr lang="it-IT" dirty="0"/>
          </a:p>
        </p:txBody>
      </p:sp>
      <p:pic>
        <p:nvPicPr>
          <p:cNvPr id="32771" name="Picture 4" descr="WSK15470">
            <a:extLst>
              <a:ext uri="{FF2B5EF4-FFF2-40B4-BE49-F238E27FC236}">
                <a16:creationId xmlns:a16="http://schemas.microsoft.com/office/drawing/2014/main" id="{4522A1F9-0CAE-4D58-8052-7DB0A66FB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92" y="982663"/>
            <a:ext cx="11878616" cy="587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6">
            <a:extLst>
              <a:ext uri="{FF2B5EF4-FFF2-40B4-BE49-F238E27FC236}">
                <a16:creationId xmlns:a16="http://schemas.microsoft.com/office/drawing/2014/main" id="{BE5C3B93-0CEB-47A0-9D81-9F095F8B9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0" y="188913"/>
            <a:ext cx="6884988" cy="7937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3200" b="1">
                <a:solidFill>
                  <a:prstClr val="black"/>
                </a:solidFill>
                <a:latin typeface="Arial" panose="020B0604020202020204" pitchFamily="34" charset="0"/>
              </a:rPr>
              <a:t>Ultimo giro di Neutralizzazione</a:t>
            </a:r>
            <a:endParaRPr lang="it-IT" altLang="it-IT" sz="3200" b="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A87A7C1-50DD-4560-86DC-E148F0814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92" y="188913"/>
            <a:ext cx="2300701" cy="103782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C622550-F6D6-41A4-BB23-5C681A4F4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7450" y="188913"/>
            <a:ext cx="1127858" cy="65232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Text Box 4">
            <a:extLst>
              <a:ext uri="{FF2B5EF4-FFF2-40B4-BE49-F238E27FC236}">
                <a16:creationId xmlns:a16="http://schemas.microsoft.com/office/drawing/2014/main" id="{0EAD7DA2-1374-48C5-88D9-B337CF9306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31951" y="2420939"/>
            <a:ext cx="8785225" cy="3849687"/>
          </a:xfrm>
        </p:spPr>
        <p:txBody>
          <a:bodyPr/>
          <a:lstStyle/>
          <a:p>
            <a:pPr eaLnBrk="1" fontAlgn="auto" hangingPunct="1">
              <a:spcBef>
                <a:spcPct val="0"/>
              </a:spcBef>
              <a:buClr>
                <a:schemeClr val="bg1"/>
              </a:buClr>
              <a:buFontTx/>
              <a:buNone/>
              <a:defRPr/>
            </a:pPr>
            <a:r>
              <a:rPr kumimoji="1" lang="en-GB" sz="2800" b="1" dirty="0">
                <a:solidFill>
                  <a:srgbClr val="FFFF00"/>
                </a:solidFill>
              </a:rPr>
              <a:t>h) </a:t>
            </a:r>
            <a:r>
              <a:rPr kumimoji="1" lang="en-GB" sz="2800" b="1" dirty="0" err="1">
                <a:solidFill>
                  <a:srgbClr val="FFFF00"/>
                </a:solidFill>
              </a:rPr>
              <a:t>Ogni</a:t>
            </a:r>
            <a:r>
              <a:rPr kumimoji="1" lang="en-GB" sz="2800" b="1" dirty="0">
                <a:solidFill>
                  <a:srgbClr val="FFFF00"/>
                </a:solidFill>
              </a:rPr>
              <a:t> giro in regime Slow è come un giro di </a:t>
            </a:r>
            <a:r>
              <a:rPr kumimoji="1" lang="en-GB" sz="2800" b="1" dirty="0" err="1">
                <a:solidFill>
                  <a:srgbClr val="FFFF00"/>
                </a:solidFill>
              </a:rPr>
              <a:t>gara</a:t>
            </a:r>
            <a:r>
              <a:rPr kumimoji="1" lang="en-GB" sz="2800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8374" name="Text Box 6">
            <a:extLst>
              <a:ext uri="{FF2B5EF4-FFF2-40B4-BE49-F238E27FC236}">
                <a16:creationId xmlns:a16="http://schemas.microsoft.com/office/drawing/2014/main" id="{5B5847EA-906C-44AF-A5C8-5A8812AC8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2636839"/>
            <a:ext cx="87137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en-GB" altLang="it-IT" sz="2800" b="1">
                <a:solidFill>
                  <a:srgbClr val="FFFF00"/>
                </a:solidFill>
                <a:latin typeface="Arial" panose="020B0604020202020204" pitchFamily="34" charset="0"/>
              </a:rPr>
              <a:t>i) </a:t>
            </a:r>
            <a:r>
              <a:rPr kumimoji="1" lang="en-GB" altLang="it-IT" sz="2800" b="1">
                <a:solidFill>
                  <a:srgbClr val="FFFF00"/>
                </a:solidFill>
              </a:rPr>
              <a:t>La gara può terminare anche in regime SLOW </a:t>
            </a:r>
          </a:p>
        </p:txBody>
      </p:sp>
      <p:pic>
        <p:nvPicPr>
          <p:cNvPr id="11" name="Picture 12" descr="Slow-Panel">
            <a:extLst>
              <a:ext uri="{FF2B5EF4-FFF2-40B4-BE49-F238E27FC236}">
                <a16:creationId xmlns:a16="http://schemas.microsoft.com/office/drawing/2014/main" id="{A512699C-02DF-4C8D-B2E3-3CF0F6F67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4868863"/>
            <a:ext cx="12255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Slow-Panel">
            <a:extLst>
              <a:ext uri="{FF2B5EF4-FFF2-40B4-BE49-F238E27FC236}">
                <a16:creationId xmlns:a16="http://schemas.microsoft.com/office/drawing/2014/main" id="{0B109823-F469-4939-A9C2-708D92AFD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671638"/>
            <a:ext cx="12255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38F6E71-6C9F-4CF1-B599-A59181863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137" y="193587"/>
            <a:ext cx="3379725" cy="152456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6AE1527-8EF5-4638-A057-A709CBA0A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0520" y="303540"/>
            <a:ext cx="1127858" cy="652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/>
      <p:bldP spid="5837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4" name="Picture 4" descr="red-flag">
            <a:extLst>
              <a:ext uri="{FF2B5EF4-FFF2-40B4-BE49-F238E27FC236}">
                <a16:creationId xmlns:a16="http://schemas.microsoft.com/office/drawing/2014/main" id="{BA1E941F-5DC1-4310-81BD-E068D71B15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1989138"/>
            <a:ext cx="3763962" cy="2355850"/>
          </a:xfrm>
          <a:effectLst>
            <a:outerShdw dist="91581" dir="19578596" algn="ctr" rotWithShape="0">
              <a:schemeClr val="tx1">
                <a:alpha val="50000"/>
              </a:schemeClr>
            </a:outerShdw>
          </a:effectLst>
        </p:spPr>
      </p:pic>
      <p:sp>
        <p:nvSpPr>
          <p:cNvPr id="209925" name="Text Box 5">
            <a:extLst>
              <a:ext uri="{FF2B5EF4-FFF2-40B4-BE49-F238E27FC236}">
                <a16:creationId xmlns:a16="http://schemas.microsoft.com/office/drawing/2014/main" id="{83E4CB1A-9C41-490B-96A3-32392DCF5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3" y="4797425"/>
            <a:ext cx="47244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it-IT" sz="4800">
                <a:solidFill>
                  <a:srgbClr val="FF0000"/>
                </a:solidFill>
                <a:latin typeface="Compacta Blk BT" pitchFamily="34" charset="0"/>
              </a:rPr>
              <a:t>RED FLAG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it-IT" sz="4800">
                <a:solidFill>
                  <a:srgbClr val="FF0000"/>
                </a:solidFill>
                <a:latin typeface="Compacta Blk BT" pitchFamily="34" charset="0"/>
              </a:rPr>
              <a:t>Bandiera Rossa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E439005-F037-424D-8A46-8D26DC1FB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733" y="112263"/>
            <a:ext cx="3480534" cy="157003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A657070-5A0F-4EBB-9224-B6E754992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9181" y="244953"/>
            <a:ext cx="1127858" cy="652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9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78824B2-2ADA-4DB2-B889-BC71A2955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966" y="2274584"/>
            <a:ext cx="10016067" cy="40417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4400" dirty="0"/>
              <a:t>IN CASO DI BANDIERA ROSSA </a:t>
            </a:r>
            <a:r>
              <a:rPr lang="it-IT" sz="4400" u="sng" dirty="0"/>
              <a:t>RALLENTATE</a:t>
            </a:r>
            <a:r>
              <a:rPr lang="it-IT" sz="4400" dirty="0"/>
              <a:t> IMMEDIATAMENTE E CONCLUDETE IL GIRO SEGUENDO LE INDICAZIONI DEI COMMISSARI DI PERCORSO O DELLA DIREZIONE GARA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3F193DC-91DD-4E93-A5F0-3A3CDA212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38" y="209127"/>
            <a:ext cx="3169276" cy="1429633"/>
          </a:xfrm>
          <a:prstGeom prst="rect">
            <a:avLst/>
          </a:prstGeom>
        </p:spPr>
      </p:pic>
      <p:pic>
        <p:nvPicPr>
          <p:cNvPr id="6" name="Picture 4" descr="red-flag">
            <a:extLst>
              <a:ext uri="{FF2B5EF4-FFF2-40B4-BE49-F238E27FC236}">
                <a16:creationId xmlns:a16="http://schemas.microsoft.com/office/drawing/2014/main" id="{5C63C89A-054E-4AEB-B842-01BB75018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388" y="290946"/>
            <a:ext cx="3169276" cy="1983638"/>
          </a:xfrm>
          <a:prstGeom prst="rect">
            <a:avLst/>
          </a:prstGeom>
          <a:effectLst>
            <a:outerShdw dist="91581" dir="19578596" algn="ctr" rotWithShape="0">
              <a:schemeClr val="tx1">
                <a:alpha val="50000"/>
              </a:schemeClr>
            </a:outerShdw>
          </a:effec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7F768A7-51D4-46E0-81E6-BACD590D8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6504" y="271615"/>
            <a:ext cx="1127858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62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2">
            <a:extLst>
              <a:ext uri="{FF2B5EF4-FFF2-40B4-BE49-F238E27FC236}">
                <a16:creationId xmlns:a16="http://schemas.microsoft.com/office/drawing/2014/main" id="{A7F15977-82DF-435B-833D-EE10B073D6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23593" y="285339"/>
            <a:ext cx="7511473" cy="131248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/>
              <a:t>            Bandiere e Informazioni </a:t>
            </a:r>
          </a:p>
        </p:txBody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DB34B228-A9D1-47E4-8E43-F5061648C9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buFont typeface="Arial"/>
              <a:buChar char="•"/>
              <a:defRPr/>
            </a:pPr>
            <a:endParaRPr lang="it-IT"/>
          </a:p>
        </p:txBody>
      </p:sp>
      <p:pic>
        <p:nvPicPr>
          <p:cNvPr id="38916" name="Picture 4" descr="DD3_2818">
            <a:extLst>
              <a:ext uri="{FF2B5EF4-FFF2-40B4-BE49-F238E27FC236}">
                <a16:creationId xmlns:a16="http://schemas.microsoft.com/office/drawing/2014/main" id="{52E771BA-B30E-46AD-B776-BE80409E7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6" y="1481622"/>
            <a:ext cx="11976545" cy="537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18FA26D-75E1-4F9D-B404-817E895B4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6" y="69199"/>
            <a:ext cx="3131125" cy="141242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6A13259-E99E-4155-AFD4-1B20B90CC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4908" y="250339"/>
            <a:ext cx="1127858" cy="65232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511740-D457-40DA-B876-FA03C82B5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563" y="365125"/>
            <a:ext cx="6941976" cy="1325563"/>
          </a:xfrm>
        </p:spPr>
        <p:txBody>
          <a:bodyPr>
            <a:normAutofit fontScale="90000"/>
          </a:bodyPr>
          <a:lstStyle/>
          <a:p>
            <a:r>
              <a:rPr lang="it-IT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 DECIDI DI RIENTRARE NEL PARCO ASSISTENZA SEGNALA CON ANTICIPO ALZANDO LA MANO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0E46499-A41C-481A-9254-8469D8878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21" y="1658843"/>
            <a:ext cx="9629192" cy="5100220"/>
          </a:xfrm>
        </p:spPr>
      </p:pic>
      <p:sp>
        <p:nvSpPr>
          <p:cNvPr id="6" name="Freccia in su 5">
            <a:extLst>
              <a:ext uri="{FF2B5EF4-FFF2-40B4-BE49-F238E27FC236}">
                <a16:creationId xmlns:a16="http://schemas.microsoft.com/office/drawing/2014/main" id="{43D0A6F1-00DA-4470-A6E7-748B0E18ED1D}"/>
              </a:ext>
            </a:extLst>
          </p:cNvPr>
          <p:cNvSpPr/>
          <p:nvPr/>
        </p:nvSpPr>
        <p:spPr>
          <a:xfrm rot="1520857">
            <a:off x="3545195" y="4095921"/>
            <a:ext cx="1138121" cy="247060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146279C-A300-4791-A503-05F26905B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67228" cy="93460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829CEDE-246F-46DA-A6FE-2FF00FFE9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678" y="98937"/>
            <a:ext cx="1619450" cy="93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840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5">
            <a:extLst>
              <a:ext uri="{FF2B5EF4-FFF2-40B4-BE49-F238E27FC236}">
                <a16:creationId xmlns:a16="http://schemas.microsoft.com/office/drawing/2014/main" id="{A18CFEFB-99E7-4D0D-A197-CBA20ABF5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1" y="4508501"/>
            <a:ext cx="2663825" cy="15843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74053" dir="19742175" algn="ctr" rotWithShape="0">
              <a:srgbClr val="1C1C1C"/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it-IT" sz="9600">
                <a:solidFill>
                  <a:prstClr val="white"/>
                </a:solidFill>
                <a:latin typeface="Arial Black" panose="020B0A04020102020204" pitchFamily="34" charset="0"/>
              </a:rPr>
              <a:t>001</a:t>
            </a:r>
          </a:p>
        </p:txBody>
      </p:sp>
      <p:sp>
        <p:nvSpPr>
          <p:cNvPr id="151561" name="Text Box 9">
            <a:extLst>
              <a:ext uri="{FF2B5EF4-FFF2-40B4-BE49-F238E27FC236}">
                <a16:creationId xmlns:a16="http://schemas.microsoft.com/office/drawing/2014/main" id="{345A0249-5890-4152-9853-9986F4515A4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893763"/>
            <a:ext cx="9036050" cy="26797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  <a:defRPr/>
            </a:pPr>
            <a:r>
              <a:rPr lang="de-DE" altLang="it-IT" sz="3600" b="1" cap="none">
                <a:solidFill>
                  <a:srgbClr val="FFFF00"/>
                </a:solidFill>
                <a:effectLst/>
              </a:rPr>
              <a:t>PROBLEMA TECNICO</a:t>
            </a:r>
            <a:r>
              <a:rPr lang="de-DE" altLang="it-IT" sz="3600" b="1" u="sng" cap="none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eaLnBrk="1" hangingPunct="1">
              <a:buFontTx/>
              <a:buNone/>
              <a:defRPr/>
            </a:pPr>
            <a:endParaRPr lang="de-DE" altLang="it-IT" cap="none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buFontTx/>
              <a:buNone/>
              <a:defRPr/>
            </a:pPr>
            <a:endParaRPr lang="de-DE" altLang="it-IT" cap="none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buFontTx/>
              <a:buNone/>
              <a:defRPr/>
            </a:pPr>
            <a:r>
              <a:rPr lang="de-DE" altLang="it-IT" sz="2400" cap="none">
                <a:solidFill>
                  <a:srgbClr val="FFFF00"/>
                </a:solidFill>
                <a:effectLst/>
              </a:rPr>
              <a:t>SOLO 1 GIRO PER RIENTRARE</a:t>
            </a:r>
          </a:p>
        </p:txBody>
      </p:sp>
      <p:pic>
        <p:nvPicPr>
          <p:cNvPr id="45060" name="Picture 4" descr="blackorange-flag">
            <a:extLst>
              <a:ext uri="{FF2B5EF4-FFF2-40B4-BE49-F238E27FC236}">
                <a16:creationId xmlns:a16="http://schemas.microsoft.com/office/drawing/2014/main" id="{4D02DE19-DB07-4C72-9779-829446FD9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2060576"/>
            <a:ext cx="3598863" cy="2232025"/>
          </a:xfrm>
          <a:prstGeom prst="rect">
            <a:avLst/>
          </a:prstGeom>
          <a:noFill/>
          <a:ln>
            <a:noFill/>
          </a:ln>
          <a:effectLst>
            <a:outerShdw dist="109250" dir="19467739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96BEEBE-6BC0-4712-9ECB-22B2A3A06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69" y="4292601"/>
            <a:ext cx="3990823" cy="180022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D3A0642-B645-4994-B7F8-094DEF93E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1190" y="302083"/>
            <a:ext cx="1127858" cy="652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6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DA968755-3416-4BB5-8ACD-4DDD82E726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60003" y="1605301"/>
            <a:ext cx="9144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600" dirty="0">
                <a:solidFill>
                  <a:srgbClr val="FFFF00"/>
                </a:solidFill>
              </a:rPr>
              <a:t>   </a:t>
            </a:r>
            <a:r>
              <a:rPr lang="it-IT" sz="3600" b="1" dirty="0">
                <a:solidFill>
                  <a:srgbClr val="FFFF00"/>
                </a:solidFill>
              </a:rPr>
              <a:t>PROIBITO SUPERARE IN QUESTA AREA</a:t>
            </a:r>
            <a:endParaRPr lang="it-IT" sz="3600" b="1" dirty="0"/>
          </a:p>
        </p:txBody>
      </p:sp>
      <p:pic>
        <p:nvPicPr>
          <p:cNvPr id="43011" name="Picture 4" descr="Track-sequence">
            <a:extLst>
              <a:ext uri="{FF2B5EF4-FFF2-40B4-BE49-F238E27FC236}">
                <a16:creationId xmlns:a16="http://schemas.microsoft.com/office/drawing/2014/main" id="{8B5CF6A7-2E74-465B-935E-FAF17A6F9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93964"/>
            <a:ext cx="9144000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B425205-55CF-43C3-AF11-C5BEEE990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024" y="251506"/>
            <a:ext cx="3283951" cy="148136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BC18C8F-76C1-4090-AC17-40EF96C9C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0" y="339858"/>
            <a:ext cx="1127858" cy="65232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Kart-1">
            <a:extLst>
              <a:ext uri="{FF2B5EF4-FFF2-40B4-BE49-F238E27FC236}">
                <a16:creationId xmlns:a16="http://schemas.microsoft.com/office/drawing/2014/main" id="{D2A4C9AB-D7B7-488D-A6A3-112F73E84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-26988"/>
            <a:ext cx="9144000" cy="686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 descr="Kart-2">
            <a:extLst>
              <a:ext uri="{FF2B5EF4-FFF2-40B4-BE49-F238E27FC236}">
                <a16:creationId xmlns:a16="http://schemas.microsoft.com/office/drawing/2014/main" id="{39E12007-1791-4704-9B11-695ED38C6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-444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 descr="Kart-3">
            <a:extLst>
              <a:ext uri="{FF2B5EF4-FFF2-40B4-BE49-F238E27FC236}">
                <a16:creationId xmlns:a16="http://schemas.microsoft.com/office/drawing/2014/main" id="{264E1106-A7F9-4E38-8F0D-24CB2A15A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5" descr="Kart-4">
            <a:extLst>
              <a:ext uri="{FF2B5EF4-FFF2-40B4-BE49-F238E27FC236}">
                <a16:creationId xmlns:a16="http://schemas.microsoft.com/office/drawing/2014/main" id="{59A210AE-FE7D-4D95-B7E2-59791BE42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-444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6" descr="Kart-5">
            <a:extLst>
              <a:ext uri="{FF2B5EF4-FFF2-40B4-BE49-F238E27FC236}">
                <a16:creationId xmlns:a16="http://schemas.microsoft.com/office/drawing/2014/main" id="{7BEA11E6-0768-4706-8BA1-6AE693B44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-444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7" descr="Kart-6">
            <a:extLst>
              <a:ext uri="{FF2B5EF4-FFF2-40B4-BE49-F238E27FC236}">
                <a16:creationId xmlns:a16="http://schemas.microsoft.com/office/drawing/2014/main" id="{823FAA46-05C1-4BAF-AB02-8E1911CA2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-444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8" descr="Kart-7">
            <a:extLst>
              <a:ext uri="{FF2B5EF4-FFF2-40B4-BE49-F238E27FC236}">
                <a16:creationId xmlns:a16="http://schemas.microsoft.com/office/drawing/2014/main" id="{C872DAE3-252D-493D-831A-ADCDDD9E6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0AB25861-F879-4995-BD9A-71B8A7435390}"/>
              </a:ext>
            </a:extLst>
          </p:cNvPr>
          <p:cNvSpPr/>
          <p:nvPr/>
        </p:nvSpPr>
        <p:spPr>
          <a:xfrm>
            <a:off x="1992313" y="5229226"/>
            <a:ext cx="8496300" cy="1439863"/>
          </a:xfrm>
          <a:prstGeom prst="roundRect">
            <a:avLst/>
          </a:prstGeom>
          <a:solidFill>
            <a:srgbClr val="000000"/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dirty="0">
                <a:solidFill>
                  <a:srgbClr val="FFFF00"/>
                </a:solidFill>
                <a:latin typeface="Arial"/>
              </a:rPr>
              <a:t>SE TI FERMI LUNGO IL CIRCUITO PORTA IL KART IN POSIZIONE DI SICURAZZA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D722AAD-1672-4613-A9C9-68DBAC09D5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0930" y="1805623"/>
            <a:ext cx="3395366" cy="1531620"/>
          </a:xfrm>
          <a:prstGeom prst="rect">
            <a:avLst/>
          </a:prstGeom>
        </p:spPr>
      </p:pic>
      <p:pic>
        <p:nvPicPr>
          <p:cNvPr id="12" name="Picture 2" descr="ACI Sport - Direzione per lo Sport Automobilistico's collections on Flickr">
            <a:extLst>
              <a:ext uri="{FF2B5EF4-FFF2-40B4-BE49-F238E27FC236}">
                <a16:creationId xmlns:a16="http://schemas.microsoft.com/office/drawing/2014/main" id="{32161BB0-F0C0-4572-A2BD-A59FBA00C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6" b="30898"/>
          <a:stretch/>
        </p:blipFill>
        <p:spPr bwMode="auto">
          <a:xfrm>
            <a:off x="10768023" y="225513"/>
            <a:ext cx="1123598" cy="65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magine 1">
            <a:extLst>
              <a:ext uri="{FF2B5EF4-FFF2-40B4-BE49-F238E27FC236}">
                <a16:creationId xmlns:a16="http://schemas.microsoft.com/office/drawing/2014/main" id="{25972DD1-065F-4E27-ADBC-D1A254493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558" y="1143621"/>
            <a:ext cx="91440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CasellaDiTesto 3">
            <a:extLst>
              <a:ext uri="{FF2B5EF4-FFF2-40B4-BE49-F238E27FC236}">
                <a16:creationId xmlns:a16="http://schemas.microsoft.com/office/drawing/2014/main" id="{91903E1D-05A1-426C-99BB-E6CF75F53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1" y="1352550"/>
            <a:ext cx="4435475" cy="5857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3200">
                <a:solidFill>
                  <a:prstClr val="white"/>
                </a:solidFill>
                <a:latin typeface="Arial" panose="020B0604020202020204" pitchFamily="34" charset="0"/>
              </a:rPr>
              <a:t>Vietata su kart e casco </a:t>
            </a:r>
          </a:p>
        </p:txBody>
      </p:sp>
      <p:sp>
        <p:nvSpPr>
          <p:cNvPr id="9" name="Oval 14">
            <a:extLst>
              <a:ext uri="{FF2B5EF4-FFF2-40B4-BE49-F238E27FC236}">
                <a16:creationId xmlns:a16="http://schemas.microsoft.com/office/drawing/2014/main" id="{074563C7-E97D-495F-9534-2481F89F2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39" y="2300289"/>
            <a:ext cx="2232025" cy="19208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it-IT" altLang="it-IT" sz="3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Rettangolo arrotondato 1">
            <a:extLst>
              <a:ext uri="{FF2B5EF4-FFF2-40B4-BE49-F238E27FC236}">
                <a16:creationId xmlns:a16="http://schemas.microsoft.com/office/drawing/2014/main" id="{51E040B2-65A4-4A12-B71E-73ADAFFA0405}"/>
              </a:ext>
            </a:extLst>
          </p:cNvPr>
          <p:cNvSpPr/>
          <p:nvPr/>
        </p:nvSpPr>
        <p:spPr>
          <a:xfrm>
            <a:off x="1847851" y="190500"/>
            <a:ext cx="5616575" cy="91440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dirty="0">
                <a:solidFill>
                  <a:prstClr val="white"/>
                </a:solidFill>
                <a:latin typeface="Century Gothic" panose="020B0502020202020204"/>
              </a:rPr>
              <a:t>On </a:t>
            </a:r>
            <a:r>
              <a:rPr lang="it-IT" sz="3200" dirty="0" err="1">
                <a:solidFill>
                  <a:prstClr val="white"/>
                </a:solidFill>
                <a:latin typeface="Century Gothic" panose="020B0502020202020204"/>
              </a:rPr>
              <a:t>board</a:t>
            </a:r>
            <a:r>
              <a:rPr lang="it-IT" sz="3200" dirty="0">
                <a:solidFill>
                  <a:prstClr val="white"/>
                </a:solidFill>
                <a:latin typeface="Century Gothic" panose="020B0502020202020204"/>
              </a:rPr>
              <a:t> camera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E300039-5CFE-451D-8389-2FC0A61E1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859" y="126379"/>
            <a:ext cx="2313992" cy="104264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67AB369-8DA6-4B0A-8FF4-C574F2E29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321535"/>
            <a:ext cx="1127858" cy="652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magine 3">
            <a:extLst>
              <a:ext uri="{FF2B5EF4-FFF2-40B4-BE49-F238E27FC236}">
                <a16:creationId xmlns:a16="http://schemas.microsoft.com/office/drawing/2014/main" id="{2D04523A-70D0-4264-92B9-404939895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25500"/>
            <a:ext cx="91440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arrotondato 4">
            <a:extLst>
              <a:ext uri="{FF2B5EF4-FFF2-40B4-BE49-F238E27FC236}">
                <a16:creationId xmlns:a16="http://schemas.microsoft.com/office/drawing/2014/main" id="{3BABDE74-9206-4251-9F4E-BB1689AD300F}"/>
              </a:ext>
            </a:extLst>
          </p:cNvPr>
          <p:cNvSpPr/>
          <p:nvPr/>
        </p:nvSpPr>
        <p:spPr>
          <a:xfrm>
            <a:off x="4663824" y="43546"/>
            <a:ext cx="3455988" cy="1008063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prstClr val="black"/>
                </a:solidFill>
                <a:latin typeface="Century Gothic" panose="020B0502020202020204"/>
              </a:rPr>
              <a:t>Musetto Anteriore</a:t>
            </a:r>
          </a:p>
        </p:txBody>
      </p:sp>
      <p:sp>
        <p:nvSpPr>
          <p:cNvPr id="46084" name="Rettangolo 3">
            <a:extLst>
              <a:ext uri="{FF2B5EF4-FFF2-40B4-BE49-F238E27FC236}">
                <a16:creationId xmlns:a16="http://schemas.microsoft.com/office/drawing/2014/main" id="{A3B721BB-644C-4CE2-8AE7-6E971D764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7800"/>
            <a:ext cx="6084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it-IT" sz="3200" b="1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  <a:endParaRPr lang="it-IT" altLang="it-IT" sz="32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5F3D92A-A985-431C-BD6F-56EC19E75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98" y="25140"/>
            <a:ext cx="3147373" cy="141975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683B942-F9A1-4D7B-BFBC-ED71D648F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9181" y="151659"/>
            <a:ext cx="1127858" cy="65232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magine 3">
            <a:extLst>
              <a:ext uri="{FF2B5EF4-FFF2-40B4-BE49-F238E27FC236}">
                <a16:creationId xmlns:a16="http://schemas.microsoft.com/office/drawing/2014/main" id="{9FF13CA8-F020-47B3-B48B-8568F549F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625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arrotondato 4">
            <a:extLst>
              <a:ext uri="{FF2B5EF4-FFF2-40B4-BE49-F238E27FC236}">
                <a16:creationId xmlns:a16="http://schemas.microsoft.com/office/drawing/2014/main" id="{38A6BDE2-7F17-47B9-8D0C-B41F0A710458}"/>
              </a:ext>
            </a:extLst>
          </p:cNvPr>
          <p:cNvSpPr/>
          <p:nvPr/>
        </p:nvSpPr>
        <p:spPr>
          <a:xfrm>
            <a:off x="7032625" y="188913"/>
            <a:ext cx="3455988" cy="1223962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prstClr val="black"/>
                </a:solidFill>
                <a:latin typeface="Century Gothic" panose="020B0502020202020204"/>
              </a:rPr>
              <a:t>Paraurti Anteriore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prstClr val="black"/>
                </a:solidFill>
                <a:latin typeface="Century Gothic" panose="020B0502020202020204"/>
              </a:rPr>
              <a:t>Fuori Posizione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08BC0D42-E066-4798-8E11-4F1A09287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2151064"/>
            <a:ext cx="151515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it-IT" sz="20000">
                <a:solidFill>
                  <a:srgbClr val="FF0000"/>
                </a:solidFill>
                <a:latin typeface="Bobcat"/>
              </a:rPr>
              <a:t>X</a:t>
            </a:r>
          </a:p>
        </p:txBody>
      </p:sp>
      <p:sp>
        <p:nvSpPr>
          <p:cNvPr id="10" name="Oval 14">
            <a:extLst>
              <a:ext uri="{FF2B5EF4-FFF2-40B4-BE49-F238E27FC236}">
                <a16:creationId xmlns:a16="http://schemas.microsoft.com/office/drawing/2014/main" id="{AECB8295-350D-44BE-AC1A-E7106CF29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1" y="1955801"/>
            <a:ext cx="1223963" cy="11525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it-IT" altLang="it-IT" sz="3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47110" name="Immagine 12">
            <a:extLst>
              <a:ext uri="{FF2B5EF4-FFF2-40B4-BE49-F238E27FC236}">
                <a16:creationId xmlns:a16="http://schemas.microsoft.com/office/drawing/2014/main" id="{087621AC-1E5A-481A-9444-FC40190F6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2338389"/>
            <a:ext cx="4719638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4">
            <a:extLst>
              <a:ext uri="{FF2B5EF4-FFF2-40B4-BE49-F238E27FC236}">
                <a16:creationId xmlns:a16="http://schemas.microsoft.com/office/drawing/2014/main" id="{670C1DBF-C25F-4328-9D6B-820BE84A2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9089" y="3108325"/>
            <a:ext cx="1730375" cy="17160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it-IT" altLang="it-IT" sz="3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363B929-A6AE-48BC-AEF9-C9800E654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25" y="335206"/>
            <a:ext cx="2064715" cy="93137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B6BBF43-7E90-44F6-BE58-44539A557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3156" y="301752"/>
            <a:ext cx="1127858" cy="652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arrotondato 3">
            <a:extLst>
              <a:ext uri="{FF2B5EF4-FFF2-40B4-BE49-F238E27FC236}">
                <a16:creationId xmlns:a16="http://schemas.microsoft.com/office/drawing/2014/main" id="{B5FBEA41-9485-4B60-B77C-D826DCED05F6}"/>
              </a:ext>
            </a:extLst>
          </p:cNvPr>
          <p:cNvSpPr/>
          <p:nvPr/>
        </p:nvSpPr>
        <p:spPr>
          <a:xfrm>
            <a:off x="3763963" y="288925"/>
            <a:ext cx="4824412" cy="876300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prstClr val="black"/>
                </a:solidFill>
                <a:latin typeface="Century Gothic" panose="020B0502020202020204"/>
              </a:rPr>
              <a:t>Paraurti  Anteriore</a:t>
            </a:r>
          </a:p>
        </p:txBody>
      </p:sp>
      <p:sp>
        <p:nvSpPr>
          <p:cNvPr id="48131" name="CasellaDiTesto 6">
            <a:extLst>
              <a:ext uri="{FF2B5EF4-FFF2-40B4-BE49-F238E27FC236}">
                <a16:creationId xmlns:a16="http://schemas.microsoft.com/office/drawing/2014/main" id="{1A7AE2B9-56F5-473F-8018-CA694329A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138" y="2825750"/>
            <a:ext cx="8424862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dirty="0">
                <a:solidFill>
                  <a:prstClr val="white"/>
                </a:solidFill>
              </a:rPr>
              <a:t>Dopo il passaggio sotto la bandiera a scacchi se  rientri in Parco Chiuso con il musetto fuori posizione, riceverai una penalità di </a:t>
            </a:r>
            <a:r>
              <a:rPr lang="it-IT" altLang="it-IT" sz="2800" u="sng" dirty="0">
                <a:solidFill>
                  <a:prstClr val="white"/>
                </a:solidFill>
              </a:rPr>
              <a:t>05 secondi </a:t>
            </a:r>
            <a:r>
              <a:rPr lang="it-IT" altLang="it-IT" sz="2800" dirty="0">
                <a:solidFill>
                  <a:prstClr val="white"/>
                </a:solidFill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dirty="0">
                <a:solidFill>
                  <a:prstClr val="white"/>
                </a:solidFill>
              </a:rPr>
              <a:t>     </a:t>
            </a:r>
            <a:r>
              <a:rPr lang="it-IT" altLang="it-IT" sz="2800" u="sng" dirty="0">
                <a:solidFill>
                  <a:prstClr val="white"/>
                </a:solidFill>
              </a:rPr>
              <a:t>Questa penalità non può essere appellata </a:t>
            </a:r>
            <a:r>
              <a:rPr lang="it-IT" altLang="it-IT" sz="2800" dirty="0">
                <a:solidFill>
                  <a:prstClr val="white"/>
                </a:solidFill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2800" dirty="0">
              <a:solidFill>
                <a:prstClr val="white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dirty="0">
                <a:solidFill>
                  <a:prstClr val="white"/>
                </a:solidFill>
              </a:rPr>
              <a:t>   Nell’ultimo giro di gara la zona di riparazione verrà chiusa</a:t>
            </a:r>
          </a:p>
        </p:txBody>
      </p:sp>
      <p:sp>
        <p:nvSpPr>
          <p:cNvPr id="48134" name="CasellaDiTesto 1">
            <a:extLst>
              <a:ext uri="{FF2B5EF4-FFF2-40B4-BE49-F238E27FC236}">
                <a16:creationId xmlns:a16="http://schemas.microsoft.com/office/drawing/2014/main" id="{0E7BAAC8-1BC5-4FBA-8C1F-100AEFAFD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1409700"/>
            <a:ext cx="35290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u="sng" dirty="0">
                <a:solidFill>
                  <a:prstClr val="white"/>
                </a:solidFill>
              </a:rPr>
              <a:t>ACI – RDS 2021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C9DBF8D-EC31-4410-A880-60CBBC459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66" y="165895"/>
            <a:ext cx="2488101" cy="1122360"/>
          </a:xfrm>
          <a:prstGeom prst="rect">
            <a:avLst/>
          </a:prstGeom>
        </p:spPr>
      </p:pic>
      <p:pic>
        <p:nvPicPr>
          <p:cNvPr id="11" name="Picture 2" descr="ACI Sport - Direzione per lo Sport Automobilistico's collections on Flickr">
            <a:extLst>
              <a:ext uri="{FF2B5EF4-FFF2-40B4-BE49-F238E27FC236}">
                <a16:creationId xmlns:a16="http://schemas.microsoft.com/office/drawing/2014/main" id="{1DE574A7-A8E3-43C2-922E-208442426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6" b="30898"/>
          <a:stretch/>
        </p:blipFill>
        <p:spPr bwMode="auto">
          <a:xfrm>
            <a:off x="10702212" y="225512"/>
            <a:ext cx="1189409" cy="68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74C9E63A-B93B-4671-AF0E-1215C1F1EC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562768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/>
              <a:t>INFORMAZIONI</a:t>
            </a:r>
            <a:r>
              <a:rPr lang="it-IT" dirty="0"/>
              <a:t> 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AFAB2B66-993A-4E9B-AD3F-E446463791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0" y="2204864"/>
            <a:ext cx="9144000" cy="4041162"/>
          </a:xfrm>
        </p:spPr>
        <p:txBody>
          <a:bodyPr/>
          <a:lstStyle/>
          <a:p>
            <a:pPr eaLnBrk="1" fontAlgn="auto" hangingPunct="1">
              <a:buFont typeface="Arial"/>
              <a:buChar char="•"/>
              <a:defRPr/>
            </a:pPr>
            <a:r>
              <a:rPr lang="it-IT" sz="2800" b="1" dirty="0"/>
              <a:t>In caso di pioggia WET RACE la scelta delle gomme spetta a voi non vi è l’obbligo di montare gomme da bagnato .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it-IT" sz="2800" b="1" dirty="0"/>
          </a:p>
          <a:p>
            <a:pPr eaLnBrk="1" fontAlgn="auto" hangingPunct="1">
              <a:buFont typeface="Arial"/>
              <a:buChar char="•"/>
              <a:defRPr/>
            </a:pPr>
            <a:r>
              <a:rPr lang="it-IT" sz="2800" b="1" dirty="0"/>
              <a:t>Se montate però pneumatici da asciutto su pista bagnata e la vostra guida risulta pericolosa per voi e gli altri, vi verrà esposta la </a:t>
            </a:r>
            <a:r>
              <a:rPr lang="it-IT" sz="2800" b="1" u="sng" dirty="0"/>
              <a:t>bandiera nera 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6C03A1E-28DC-4798-982B-CF07F2580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696" y="192504"/>
            <a:ext cx="3256384" cy="146892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DF61241-FAF6-4D05-95BA-82AFED1F2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0479" y="274638"/>
            <a:ext cx="1127858" cy="652329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E93D6151-3EA3-4D61-9201-17D8D91A51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34176" y="189571"/>
            <a:ext cx="4762500" cy="11430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it-IT" altLang="it-IT" dirty="0"/>
              <a:t>INFORMATION  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CE8F5519-D53E-43F2-BCE8-D9876F3BB5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0626" y="2097087"/>
            <a:ext cx="8229600" cy="3889375"/>
          </a:xfrm>
        </p:spPr>
        <p:txBody>
          <a:bodyPr/>
          <a:lstStyle/>
          <a:p>
            <a:pPr marL="0" indent="0">
              <a:buNone/>
            </a:pPr>
            <a:r>
              <a:rPr lang="it-IT" altLang="it-IT" dirty="0">
                <a:solidFill>
                  <a:srgbClr val="FFFF00"/>
                </a:solidFill>
              </a:rPr>
              <a:t>             </a:t>
            </a:r>
            <a:r>
              <a:rPr lang="it-IT" altLang="it-IT" u="sng" dirty="0">
                <a:solidFill>
                  <a:srgbClr val="FFFF00"/>
                </a:solidFill>
              </a:rPr>
              <a:t>OFFICIAL POSTING BOARD</a:t>
            </a:r>
          </a:p>
          <a:p>
            <a:endParaRPr lang="it-IT" altLang="it-IT" u="sng" dirty="0">
              <a:solidFill>
                <a:srgbClr val="FFFF00"/>
              </a:solidFill>
            </a:endParaRPr>
          </a:p>
          <a:p>
            <a:pPr marL="1828800" lvl="4" indent="0">
              <a:buNone/>
            </a:pPr>
            <a:r>
              <a:rPr lang="it-IT" altLang="it-IT" sz="4000" dirty="0">
                <a:solidFill>
                  <a:srgbClr val="FFFF00"/>
                </a:solidFill>
              </a:rPr>
              <a:t>  </a:t>
            </a:r>
          </a:p>
          <a:p>
            <a:pPr marL="1828800" lvl="4" indent="0">
              <a:buNone/>
            </a:pPr>
            <a:r>
              <a:rPr lang="it-IT" altLang="it-IT" sz="4000" dirty="0">
                <a:solidFill>
                  <a:srgbClr val="FFFF00"/>
                </a:solidFill>
              </a:rPr>
              <a:t>   </a:t>
            </a:r>
            <a:r>
              <a:rPr lang="it-IT" altLang="it-IT" sz="4000" u="sng" dirty="0">
                <a:solidFill>
                  <a:srgbClr val="FFFF00"/>
                </a:solidFill>
              </a:rPr>
              <a:t>ONLY ONLINE</a:t>
            </a:r>
          </a:p>
        </p:txBody>
      </p:sp>
      <p:sp>
        <p:nvSpPr>
          <p:cNvPr id="2" name="Freccia in giù 1">
            <a:extLst>
              <a:ext uri="{FF2B5EF4-FFF2-40B4-BE49-F238E27FC236}">
                <a16:creationId xmlns:a16="http://schemas.microsoft.com/office/drawing/2014/main" id="{4197A5AD-A41A-4679-B156-47397466F77B}"/>
              </a:ext>
            </a:extLst>
          </p:cNvPr>
          <p:cNvSpPr/>
          <p:nvPr/>
        </p:nvSpPr>
        <p:spPr>
          <a:xfrm>
            <a:off x="5475676" y="2816224"/>
            <a:ext cx="1079500" cy="122555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3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A3ADE9E-F5F3-4E93-BCF2-17418431C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197" y="5019869"/>
            <a:ext cx="3837606" cy="1731109"/>
          </a:xfrm>
          <a:prstGeom prst="rect">
            <a:avLst/>
          </a:prstGeom>
        </p:spPr>
      </p:pic>
      <p:pic>
        <p:nvPicPr>
          <p:cNvPr id="7" name="Picture 2" descr="ACI Sport - Direzione per lo Sport Automobilistico's collections on Flickr">
            <a:extLst>
              <a:ext uri="{FF2B5EF4-FFF2-40B4-BE49-F238E27FC236}">
                <a16:creationId xmlns:a16="http://schemas.microsoft.com/office/drawing/2014/main" id="{75AB3741-2F9A-4734-A7D5-CC2533380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6" b="30898"/>
          <a:stretch/>
        </p:blipFill>
        <p:spPr bwMode="auto">
          <a:xfrm>
            <a:off x="10768023" y="225513"/>
            <a:ext cx="1123598" cy="65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8BF4E803-2E01-4ED9-8F79-E510A2D3DC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303213"/>
            <a:ext cx="6746034" cy="863114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it-IT" altLang="it-IT" dirty="0"/>
              <a:t>INFORMATION  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4C9C8A53-165D-4395-8C27-1957B0A9F6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2205039"/>
            <a:ext cx="8507412" cy="3889375"/>
          </a:xfrm>
        </p:spPr>
        <p:txBody>
          <a:bodyPr/>
          <a:lstStyle/>
          <a:p>
            <a:r>
              <a:rPr lang="it-IT" altLang="it-IT" u="sng">
                <a:solidFill>
                  <a:srgbClr val="FF0000"/>
                </a:solidFill>
              </a:rPr>
              <a:t>Itt’s strictly forbidden to start up or warming up the engine in the paddock from Friday 13. Offenders could get a 250 euro fine by the stewards and in caase of repeated breach the exclusion from the event.</a:t>
            </a:r>
          </a:p>
        </p:txBody>
      </p:sp>
      <p:pic>
        <p:nvPicPr>
          <p:cNvPr id="62468" name="Immagine 2">
            <a:extLst>
              <a:ext uri="{FF2B5EF4-FFF2-40B4-BE49-F238E27FC236}">
                <a16:creationId xmlns:a16="http://schemas.microsoft.com/office/drawing/2014/main" id="{F23A84AF-E6CB-4719-96C1-2FD1F9C23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980" y="1223835"/>
            <a:ext cx="9308027" cy="552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19AB1F4-8A7B-4E6A-A1B2-8E5E2F82D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446" y="5387351"/>
            <a:ext cx="4278573" cy="1167436"/>
          </a:xfrm>
          <a:prstGeom prst="rect">
            <a:avLst/>
          </a:prstGeom>
        </p:spPr>
      </p:pic>
      <p:pic>
        <p:nvPicPr>
          <p:cNvPr id="7" name="Picture 2" descr="ACI Sport - Direzione per lo Sport Automobilistico's collections on Flickr">
            <a:extLst>
              <a:ext uri="{FF2B5EF4-FFF2-40B4-BE49-F238E27FC236}">
                <a16:creationId xmlns:a16="http://schemas.microsoft.com/office/drawing/2014/main" id="{AF0D4583-04C6-4C3C-AD17-998996B6CE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6" b="30898"/>
          <a:stretch/>
        </p:blipFill>
        <p:spPr bwMode="auto">
          <a:xfrm>
            <a:off x="10768023" y="225513"/>
            <a:ext cx="1123598" cy="65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794912-0D3B-4DBE-B1BC-4BD197A99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31" y="281225"/>
            <a:ext cx="3051109" cy="1325563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RALLENTA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98DEE09-0C08-42B8-970E-2159C57CF3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9" y="1825624"/>
            <a:ext cx="10756641" cy="4939069"/>
          </a:xfrm>
        </p:spPr>
      </p:pic>
      <p:sp>
        <p:nvSpPr>
          <p:cNvPr id="6" name="Freccia in su 5">
            <a:extLst>
              <a:ext uri="{FF2B5EF4-FFF2-40B4-BE49-F238E27FC236}">
                <a16:creationId xmlns:a16="http://schemas.microsoft.com/office/drawing/2014/main" id="{9E3811D1-7B75-4EDB-9F18-707178288D69}"/>
              </a:ext>
            </a:extLst>
          </p:cNvPr>
          <p:cNvSpPr/>
          <p:nvPr/>
        </p:nvSpPr>
        <p:spPr>
          <a:xfrm>
            <a:off x="5794309" y="3881535"/>
            <a:ext cx="1408362" cy="269524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EEEE9EA-9B4E-4D36-9F6C-ECFCA61E0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330211" cy="150222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8292959-8F74-4409-92B0-5C1E1416E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4996" y="93307"/>
            <a:ext cx="1896526" cy="110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011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61BB94-A48E-4C1F-87AD-CB98D3CC5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39113"/>
            <a:ext cx="10972800" cy="3039892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IN CASO DI DUBBI SIAMO DISPONIBILI A CHIARIRLI SUL CAMPO DI GARA.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IN BOCCA AL LUPO A TUTTI!!</a:t>
            </a:r>
          </a:p>
          <a:p>
            <a:pPr marL="0" indent="0">
              <a:buNone/>
            </a:pPr>
            <a:r>
              <a:rPr lang="it-IT" dirty="0"/>
              <a:t>CHE VINCA IL MIGLIORE!</a:t>
            </a:r>
          </a:p>
          <a:p>
            <a:pPr marL="0" indent="0">
              <a:buNone/>
            </a:pPr>
            <a:r>
              <a:rPr lang="it-IT" dirty="0"/>
              <a:t>                                                                             </a:t>
            </a:r>
          </a:p>
          <a:p>
            <a:pPr marL="0" indent="0">
              <a:buNone/>
            </a:pPr>
            <a:r>
              <a:rPr lang="it-IT" dirty="0"/>
              <a:t>                                                                          </a:t>
            </a:r>
          </a:p>
          <a:p>
            <a:pPr marL="0" indent="0">
              <a:buNone/>
            </a:pPr>
            <a:r>
              <a:rPr lang="it-IT" sz="2400" dirty="0"/>
              <a:t>                                                                          </a:t>
            </a:r>
          </a:p>
          <a:p>
            <a:pPr marL="0" indent="0">
              <a:buNone/>
            </a:pPr>
            <a:r>
              <a:rPr lang="it-IT" sz="2400" dirty="0"/>
              <a:t>                                                                                                 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8EA8BF7-81A7-4A81-A329-08C31CDAC5C2}"/>
              </a:ext>
            </a:extLst>
          </p:cNvPr>
          <p:cNvSpPr txBox="1"/>
          <p:nvPr/>
        </p:nvSpPr>
        <p:spPr>
          <a:xfrm>
            <a:off x="8745166" y="5486400"/>
            <a:ext cx="3929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Il Direttore di gara</a:t>
            </a:r>
          </a:p>
          <a:p>
            <a:r>
              <a:rPr lang="it-IT" sz="2400" dirty="0"/>
              <a:t>Renato Schmidt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AC3226D-7F28-4AD7-939B-170636876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282" y="0"/>
            <a:ext cx="3447435" cy="1555107"/>
          </a:xfrm>
          <a:prstGeom prst="rect">
            <a:avLst/>
          </a:prstGeom>
        </p:spPr>
      </p:pic>
      <p:pic>
        <p:nvPicPr>
          <p:cNvPr id="8" name="Picture 2" descr="ACI Sport - Direzione per lo Sport Automobilistico's collections on Flickr">
            <a:extLst>
              <a:ext uri="{FF2B5EF4-FFF2-40B4-BE49-F238E27FC236}">
                <a16:creationId xmlns:a16="http://schemas.microsoft.com/office/drawing/2014/main" id="{7D494E75-9FD0-4E15-9D3F-F17D3B8FF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6" b="30898"/>
          <a:stretch/>
        </p:blipFill>
        <p:spPr bwMode="auto">
          <a:xfrm>
            <a:off x="10768023" y="225513"/>
            <a:ext cx="1123598" cy="65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705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7B4298-E070-4128-95A5-90A453837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47"/>
            <a:ext cx="10515600" cy="1101757"/>
          </a:xfrm>
          <a:noFill/>
        </p:spPr>
        <p:txBody>
          <a:bodyPr/>
          <a:lstStyle/>
          <a:p>
            <a:r>
              <a:rPr lang="it-IT" dirty="0"/>
              <a:t>				 </a:t>
            </a:r>
            <a:r>
              <a:rPr lang="it-IT" dirty="0">
                <a:solidFill>
                  <a:srgbClr val="FF0000"/>
                </a:solidFill>
              </a:rPr>
              <a:t>AREA RIPARAZIONE		</a:t>
            </a:r>
            <a:endParaRPr lang="it-IT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0601AB6-E64E-4ECC-BE84-411202151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70385"/>
            <a:ext cx="12192000" cy="5953675"/>
          </a:xfrm>
          <a:prstGeom prst="rect">
            <a:avLst/>
          </a:prstGeom>
        </p:spPr>
      </p:pic>
      <p:sp>
        <p:nvSpPr>
          <p:cNvPr id="5" name="Freccia in giù 4">
            <a:extLst>
              <a:ext uri="{FF2B5EF4-FFF2-40B4-BE49-F238E27FC236}">
                <a16:creationId xmlns:a16="http://schemas.microsoft.com/office/drawing/2014/main" id="{71ED1BA9-5A85-4E36-B8B2-C3D888EE76D0}"/>
              </a:ext>
            </a:extLst>
          </p:cNvPr>
          <p:cNvSpPr/>
          <p:nvPr/>
        </p:nvSpPr>
        <p:spPr>
          <a:xfrm rot="10800000">
            <a:off x="6277353" y="3666930"/>
            <a:ext cx="641878" cy="154217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009940B-3FB8-4536-8D1E-55C78BD3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55167" cy="128794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C263807-0ECD-4D60-9952-8098CF2DA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061" y="56249"/>
            <a:ext cx="1323478" cy="76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76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C6DF81-85F9-4662-AFF9-0947FFCCD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2608" y="304959"/>
            <a:ext cx="2369976" cy="1109112"/>
          </a:xfrm>
        </p:spPr>
        <p:txBody>
          <a:bodyPr>
            <a:normAutofit/>
          </a:bodyPr>
          <a:lstStyle/>
          <a:p>
            <a:r>
              <a:rPr lang="it-IT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8DFDB00-BDD9-4A45-AC91-2FDBF1BE1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4" y="1614196"/>
            <a:ext cx="11187404" cy="5178489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808F964-05D3-48DF-B357-BA7FF1D6C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78425" cy="161419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434F05E-7A5A-46ED-903B-D3F29F56E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3855" y="187843"/>
            <a:ext cx="2137667" cy="124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40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5">
            <a:extLst>
              <a:ext uri="{FF2B5EF4-FFF2-40B4-BE49-F238E27FC236}">
                <a16:creationId xmlns:a16="http://schemas.microsoft.com/office/drawing/2014/main" id="{016A2892-8735-49B0-A570-B156F2F73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4965700"/>
            <a:ext cx="84963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it-IT" sz="3600" b="1" dirty="0">
                <a:solidFill>
                  <a:srgbClr val="FF0000"/>
                </a:solidFill>
                <a:latin typeface="Arial" panose="020B0604020202020204" pitchFamily="34" charset="0"/>
              </a:rPr>
              <a:t>Dovete sempre utilizzare il Transponder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it-IT" sz="2800" b="1" dirty="0">
                <a:solidFill>
                  <a:srgbClr val="FFFF00"/>
                </a:solidFill>
                <a:latin typeface="Arial" panose="020B0604020202020204" pitchFamily="34" charset="0"/>
              </a:rPr>
              <a:t>( DALLE PROVE LIBERE UFFICIALI )</a:t>
            </a:r>
          </a:p>
        </p:txBody>
      </p:sp>
      <p:pic>
        <p:nvPicPr>
          <p:cNvPr id="13315" name="Picture 10" descr="transponder">
            <a:extLst>
              <a:ext uri="{FF2B5EF4-FFF2-40B4-BE49-F238E27FC236}">
                <a16:creationId xmlns:a16="http://schemas.microsoft.com/office/drawing/2014/main" id="{1A67C7D4-84A1-4225-89F1-6BFC8C60B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6" y="1233489"/>
            <a:ext cx="4716463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blackorange-flag">
            <a:extLst>
              <a:ext uri="{FF2B5EF4-FFF2-40B4-BE49-F238E27FC236}">
                <a16:creationId xmlns:a16="http://schemas.microsoft.com/office/drawing/2014/main" id="{FC886ADC-DF97-47A8-A627-36243023E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3529013"/>
            <a:ext cx="2438400" cy="1511300"/>
          </a:xfrm>
          <a:prstGeom prst="rect">
            <a:avLst/>
          </a:prstGeom>
          <a:noFill/>
          <a:ln>
            <a:noFill/>
          </a:ln>
          <a:effectLst>
            <a:outerShdw dist="109250" dir="19467739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>
            <a:extLst>
              <a:ext uri="{FF2B5EF4-FFF2-40B4-BE49-F238E27FC236}">
                <a16:creationId xmlns:a16="http://schemas.microsoft.com/office/drawing/2014/main" id="{2888A483-8EC1-45DE-8DC5-C550E3360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3937000"/>
            <a:ext cx="2438400" cy="1035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74053" dir="19742175" algn="ctr" rotWithShape="0">
              <a:srgbClr val="1C1C1C"/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it-IT" sz="6000">
                <a:solidFill>
                  <a:prstClr val="white"/>
                </a:solidFill>
                <a:latin typeface="Arial Black" panose="020B0A04020102020204" pitchFamily="34" charset="0"/>
              </a:rPr>
              <a:t>001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AC41581-9AB0-4196-A5CE-A4B54637F281}"/>
              </a:ext>
            </a:extLst>
          </p:cNvPr>
          <p:cNvSpPr/>
          <p:nvPr/>
        </p:nvSpPr>
        <p:spPr>
          <a:xfrm>
            <a:off x="8183564" y="1236663"/>
            <a:ext cx="2484437" cy="20748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32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4F087F3-16E4-49B1-9F77-594D1CDD63F5}"/>
              </a:ext>
            </a:extLst>
          </p:cNvPr>
          <p:cNvSpPr/>
          <p:nvPr/>
        </p:nvSpPr>
        <p:spPr>
          <a:xfrm>
            <a:off x="1527175" y="1233489"/>
            <a:ext cx="2482850" cy="20780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320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40E9B0A-0C0A-40C8-A088-D131AF7B4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261" y="61767"/>
            <a:ext cx="2421892" cy="109249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9E6CFB2-74ED-4762-AAF4-2FBDE59F8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1" y="223940"/>
            <a:ext cx="1323478" cy="768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45E2CE-8D36-4EF1-8102-73E8D5728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966" y="2287926"/>
            <a:ext cx="10016067" cy="1312862"/>
          </a:xfrm>
        </p:spPr>
        <p:txBody>
          <a:bodyPr>
            <a:normAutofit/>
          </a:bodyPr>
          <a:lstStyle/>
          <a:p>
            <a:r>
              <a:rPr lang="it-IT" sz="8000" b="1" dirty="0">
                <a:solidFill>
                  <a:srgbClr val="FF0000"/>
                </a:solidFill>
                <a:latin typeface="+mn-lt"/>
              </a:rPr>
              <a:t>PARTENZE LANCIATE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B9000DC-C033-44D9-9660-F6BC1AE25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261" y="93425"/>
            <a:ext cx="4077478" cy="183931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0197D19-34A3-4E42-BBC9-2E0A70FFF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558" y="262936"/>
            <a:ext cx="1245079" cy="72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216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ete">
  <a:themeElements>
    <a:clrScheme name="Rete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Ret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e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Struttura predefinita">
  <a:themeElements>
    <a:clrScheme name="Struttura predefinita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Tecnologi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677</Words>
  <Application>Microsoft Office PowerPoint</Application>
  <PresentationFormat>Widescreen</PresentationFormat>
  <Paragraphs>135</Paragraphs>
  <Slides>50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50</vt:i4>
      </vt:variant>
    </vt:vector>
  </HeadingPairs>
  <TitlesOfParts>
    <vt:vector size="63" baseType="lpstr">
      <vt:lpstr>Andy</vt:lpstr>
      <vt:lpstr>Arial</vt:lpstr>
      <vt:lpstr>Arial Black</vt:lpstr>
      <vt:lpstr>Bobcat</vt:lpstr>
      <vt:lpstr>Calibri</vt:lpstr>
      <vt:lpstr>Calibri Light</vt:lpstr>
      <vt:lpstr>Century Gothic</vt:lpstr>
      <vt:lpstr>Comic Sans MS</vt:lpstr>
      <vt:lpstr>Compacta Blk BT</vt:lpstr>
      <vt:lpstr>Wingdings</vt:lpstr>
      <vt:lpstr>Rete</vt:lpstr>
      <vt:lpstr>Struttura predefinita</vt:lpstr>
      <vt:lpstr>Office Theme</vt:lpstr>
      <vt:lpstr>DRIVERS BRIEFING</vt:lpstr>
      <vt:lpstr>Presentazione standard di PowerPoint</vt:lpstr>
      <vt:lpstr>                        PREGRIGLIA</vt:lpstr>
      <vt:lpstr>QUANDO DECIDI DI RIENTRARE NEL PARCO ASSISTENZA SEGNALA CON ANTICIPO ALZANDO LA MANO</vt:lpstr>
      <vt:lpstr>RALLENTA</vt:lpstr>
      <vt:lpstr>     AREA RIPARAZIONE  </vt:lpstr>
      <vt:lpstr>PESA</vt:lpstr>
      <vt:lpstr>Presentazione standard di PowerPoint</vt:lpstr>
      <vt:lpstr>PARTENZE LANCIATE</vt:lpstr>
      <vt:lpstr>Presentazione standard di PowerPoint</vt:lpstr>
      <vt:lpstr>Presentazione standard di PowerPoint</vt:lpstr>
      <vt:lpstr>   LINEA ROSSA</vt:lpstr>
      <vt:lpstr>              CORSIE DI PARTENZA</vt:lpstr>
      <vt:lpstr>   LINEA GIALLA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INFORMAZIONE  REGOLAMENTO SPORTIVO</vt:lpstr>
      <vt:lpstr>PARTENZE DA FERMO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 Penalità per partenze irregolari  </vt:lpstr>
      <vt:lpstr>Presentazione standard di PowerPoint</vt:lpstr>
      <vt:lpstr>                     Procedura SLOW iniziata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        Bandiere e Informazioni </vt:lpstr>
      <vt:lpstr>Presentazione standard di PowerPoint</vt:lpstr>
      <vt:lpstr>   PROIBITO SUPERARE IN QUESTA AREA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INFORMAZIONI </vt:lpstr>
      <vt:lpstr>INFORMATION  </vt:lpstr>
      <vt:lpstr>INFORMATION 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DRIVERS BRIEFING</dc:title>
  <dc:creator>Renato Schmidt</dc:creator>
  <cp:lastModifiedBy>Renato Schmidt</cp:lastModifiedBy>
  <cp:revision>78</cp:revision>
  <dcterms:created xsi:type="dcterms:W3CDTF">2021-03-01T16:49:10Z</dcterms:created>
  <dcterms:modified xsi:type="dcterms:W3CDTF">2021-03-21T10:48:43Z</dcterms:modified>
</cp:coreProperties>
</file>